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1" r:id="rId5"/>
    <p:sldMasterId id="2147483734" r:id="rId6"/>
    <p:sldMasterId id="2147483749" r:id="rId7"/>
    <p:sldMasterId id="2147483761" r:id="rId8"/>
    <p:sldMasterId id="2147483776" r:id="rId9"/>
    <p:sldMasterId id="2147483789" r:id="rId10"/>
    <p:sldMasterId id="2147483801" r:id="rId11"/>
    <p:sldMasterId id="2147483814" r:id="rId12"/>
    <p:sldMasterId id="2147483827" r:id="rId13"/>
    <p:sldMasterId id="2147483845" r:id="rId14"/>
    <p:sldMasterId id="2147483858" r:id="rId15"/>
    <p:sldMasterId id="2147483860" r:id="rId16"/>
    <p:sldMasterId id="2147483872" r:id="rId17"/>
    <p:sldMasterId id="2147483878" r:id="rId18"/>
  </p:sldMasterIdLst>
  <p:notesMasterIdLst>
    <p:notesMasterId r:id="rId77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4" r:id="rId76"/>
  </p:sldIdLst>
  <p:sldSz cx="9144000" cy="5143500" type="screen16x9"/>
  <p:notesSz cx="6858000" cy="9144000"/>
  <p:defaultTextStyle>
    <a:defPPr>
      <a:defRPr lang="en-US"/>
    </a:defPPr>
    <a:lvl1pPr marL="0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8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80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59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76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94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73A44-70BC-4A4C-A3C5-A24E4B03E791}" type="doc">
      <dgm:prSet loTypeId="urn:microsoft.com/office/officeart/2005/8/layout/venn3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3059AFB-A45D-4541-8D04-8CB2CD37C89D}">
      <dgm:prSet phldrT="[文字]" custT="1"/>
      <dgm:spPr/>
      <dgm:t>
        <a:bodyPr/>
        <a:lstStyle/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EF528B-B8A1-4737-A940-48EA73A1630D}" type="parTrans" cxnId="{8ECB0E1F-6868-41EF-8757-E4232F79FA0D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5A5895C-3604-4A1F-85C1-4B24ACACBB86}" type="sibTrans" cxnId="{8ECB0E1F-6868-41EF-8757-E4232F79FA0D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CAADFE2-EB25-4EA2-BFE3-E934DCA0306D}">
      <dgm:prSet phldrT="[文字]" custT="1"/>
      <dgm:spPr/>
      <dgm:t>
        <a:bodyPr/>
        <a:lstStyle/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FDEA55-291A-458F-AA8B-C4B10B7BF102}" type="parTrans" cxnId="{B7FF1465-58EF-4C06-8DD5-679BE0705F57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0B3ADAE-981B-46E7-A501-0803A80FD653}" type="sibTrans" cxnId="{B7FF1465-58EF-4C06-8DD5-679BE0705F57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F3C263F-1BDA-4DFA-8767-1D17EE24E9F9}">
      <dgm:prSet phldrT="[文字]" custT="1"/>
      <dgm:spPr/>
      <dgm:t>
        <a:bodyPr/>
        <a:lstStyle/>
        <a:p>
          <a:pPr algn="ctr"/>
          <a:r>
            <a:rPr lang="zh-TW" altLang="en-US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algn="ctr"/>
          <a:r>
            <a:rPr lang="zh-TW" altLang="en-US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FAC611-652D-4080-ADC1-E5CA630630ED}" type="parTrans" cxnId="{4E9A143B-C73E-48F9-B632-6B3AF7FA657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3A13778-D5C8-4089-B77F-E104B6C17B6E}" type="sibTrans" cxnId="{4E9A143B-C73E-48F9-B632-6B3AF7FA657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FDB9EB8-61D4-4A96-A0E1-B440E5F3054F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7B37D-9838-47A3-BFF7-999A4C917605}" type="parTrans" cxnId="{7B88545D-9BC4-48CC-896A-21DD771CEFB0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C653E23-9125-42C6-861F-EC135B339FC2}" type="sibTrans" cxnId="{7B88545D-9BC4-48CC-896A-21DD771CEFB0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339F11-23FA-44B2-AF14-625C57EBDC54}" type="pres">
      <dgm:prSet presAssocID="{53273A44-70BC-4A4C-A3C5-A24E4B03E7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2AF85D-DAAA-4936-BFCA-FF70C9432678}" type="pres">
      <dgm:prSet presAssocID="{13059AFB-A45D-4541-8D04-8CB2CD37C89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37106D-9A1D-4095-95A0-DC6D5E17A447}" type="pres">
      <dgm:prSet presAssocID="{35A5895C-3604-4A1F-85C1-4B24ACACBB86}" presName="space" presStyleCnt="0"/>
      <dgm:spPr/>
      <dgm:t>
        <a:bodyPr/>
        <a:lstStyle/>
        <a:p>
          <a:endParaRPr lang="en-US"/>
        </a:p>
      </dgm:t>
    </dgm:pt>
    <dgm:pt modelId="{F14C8AE2-ED09-4B8F-A3A5-9D152BADC581}" type="pres">
      <dgm:prSet presAssocID="{ACAADFE2-EB25-4EA2-BFE3-E934DCA0306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FB23C6-D48D-4A96-AC05-8E22BCF1856E}" type="pres">
      <dgm:prSet presAssocID="{A0B3ADAE-981B-46E7-A501-0803A80FD653}" presName="space" presStyleCnt="0"/>
      <dgm:spPr/>
      <dgm:t>
        <a:bodyPr/>
        <a:lstStyle/>
        <a:p>
          <a:endParaRPr lang="en-US"/>
        </a:p>
      </dgm:t>
    </dgm:pt>
    <dgm:pt modelId="{516EEDD8-E1A5-4BE9-8F29-9AFD4E7AB5C6}" type="pres">
      <dgm:prSet presAssocID="{6F3C263F-1BDA-4DFA-8767-1D17EE24E9F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201CA-0EAC-475E-9423-854BD966FBA2}" type="pres">
      <dgm:prSet presAssocID="{93A13778-D5C8-4089-B77F-E104B6C17B6E}" presName="space" presStyleCnt="0"/>
      <dgm:spPr/>
      <dgm:t>
        <a:bodyPr/>
        <a:lstStyle/>
        <a:p>
          <a:endParaRPr lang="en-US"/>
        </a:p>
      </dgm:t>
    </dgm:pt>
    <dgm:pt modelId="{325A9FD6-BEBE-44B3-9014-34CA7143DF7C}" type="pres">
      <dgm:prSet presAssocID="{2FDB9EB8-61D4-4A96-A0E1-B440E5F3054F}" presName="Name5" presStyleLbl="vennNode1" presStyleIdx="3" presStyleCnt="4" custLinFactNeighborX="27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7FF1465-58EF-4C06-8DD5-679BE0705F57}" srcId="{53273A44-70BC-4A4C-A3C5-A24E4B03E791}" destId="{ACAADFE2-EB25-4EA2-BFE3-E934DCA0306D}" srcOrd="1" destOrd="0" parTransId="{3CFDEA55-291A-458F-AA8B-C4B10B7BF102}" sibTransId="{A0B3ADAE-981B-46E7-A501-0803A80FD653}"/>
    <dgm:cxn modelId="{4E9A143B-C73E-48F9-B632-6B3AF7FA6578}" srcId="{53273A44-70BC-4A4C-A3C5-A24E4B03E791}" destId="{6F3C263F-1BDA-4DFA-8767-1D17EE24E9F9}" srcOrd="2" destOrd="0" parTransId="{B9FAC611-652D-4080-ADC1-E5CA630630ED}" sibTransId="{93A13778-D5C8-4089-B77F-E104B6C17B6E}"/>
    <dgm:cxn modelId="{F95560FD-5D2E-4CE8-86CE-490087909491}" type="presOf" srcId="{ACAADFE2-EB25-4EA2-BFE3-E934DCA0306D}" destId="{F14C8AE2-ED09-4B8F-A3A5-9D152BADC581}" srcOrd="0" destOrd="0" presId="urn:microsoft.com/office/officeart/2005/8/layout/venn3"/>
    <dgm:cxn modelId="{8AA06E76-C5A5-4E4F-B296-B3398FCEE330}" type="presOf" srcId="{13059AFB-A45D-4541-8D04-8CB2CD37C89D}" destId="{0E2AF85D-DAAA-4936-BFCA-FF70C9432678}" srcOrd="0" destOrd="0" presId="urn:microsoft.com/office/officeart/2005/8/layout/venn3"/>
    <dgm:cxn modelId="{8ECB0E1F-6868-41EF-8757-E4232F79FA0D}" srcId="{53273A44-70BC-4A4C-A3C5-A24E4B03E791}" destId="{13059AFB-A45D-4541-8D04-8CB2CD37C89D}" srcOrd="0" destOrd="0" parTransId="{D1EF528B-B8A1-4737-A940-48EA73A1630D}" sibTransId="{35A5895C-3604-4A1F-85C1-4B24ACACBB86}"/>
    <dgm:cxn modelId="{2A92DA62-EA99-4A59-AAA3-A1AC61A1CB3F}" type="presOf" srcId="{2FDB9EB8-61D4-4A96-A0E1-B440E5F3054F}" destId="{325A9FD6-BEBE-44B3-9014-34CA7143DF7C}" srcOrd="0" destOrd="0" presId="urn:microsoft.com/office/officeart/2005/8/layout/venn3"/>
    <dgm:cxn modelId="{9BB789C1-DAD9-426B-8364-83C929A4626C}" type="presOf" srcId="{6F3C263F-1BDA-4DFA-8767-1D17EE24E9F9}" destId="{516EEDD8-E1A5-4BE9-8F29-9AFD4E7AB5C6}" srcOrd="0" destOrd="0" presId="urn:microsoft.com/office/officeart/2005/8/layout/venn3"/>
    <dgm:cxn modelId="{7B88545D-9BC4-48CC-896A-21DD771CEFB0}" srcId="{53273A44-70BC-4A4C-A3C5-A24E4B03E791}" destId="{2FDB9EB8-61D4-4A96-A0E1-B440E5F3054F}" srcOrd="3" destOrd="0" parTransId="{65C7B37D-9838-47A3-BFF7-999A4C917605}" sibTransId="{2C653E23-9125-42C6-861F-EC135B339FC2}"/>
    <dgm:cxn modelId="{B6155603-138D-44B7-9E21-1FC0651D6ECA}" type="presOf" srcId="{53273A44-70BC-4A4C-A3C5-A24E4B03E791}" destId="{C3339F11-23FA-44B2-AF14-625C57EBDC54}" srcOrd="0" destOrd="0" presId="urn:microsoft.com/office/officeart/2005/8/layout/venn3"/>
    <dgm:cxn modelId="{78AEE1FE-CBD7-4A41-A038-6DF004B1BBB3}" type="presParOf" srcId="{C3339F11-23FA-44B2-AF14-625C57EBDC54}" destId="{0E2AF85D-DAAA-4936-BFCA-FF70C9432678}" srcOrd="0" destOrd="0" presId="urn:microsoft.com/office/officeart/2005/8/layout/venn3"/>
    <dgm:cxn modelId="{39DDC2D0-1177-4D38-B379-460296DB8FF5}" type="presParOf" srcId="{C3339F11-23FA-44B2-AF14-625C57EBDC54}" destId="{7E37106D-9A1D-4095-95A0-DC6D5E17A447}" srcOrd="1" destOrd="0" presId="urn:microsoft.com/office/officeart/2005/8/layout/venn3"/>
    <dgm:cxn modelId="{CC861A37-8B74-416D-8E16-02054F222FEB}" type="presParOf" srcId="{C3339F11-23FA-44B2-AF14-625C57EBDC54}" destId="{F14C8AE2-ED09-4B8F-A3A5-9D152BADC581}" srcOrd="2" destOrd="0" presId="urn:microsoft.com/office/officeart/2005/8/layout/venn3"/>
    <dgm:cxn modelId="{03E3ADB8-2EA8-4079-BC88-3493815D7697}" type="presParOf" srcId="{C3339F11-23FA-44B2-AF14-625C57EBDC54}" destId="{24FB23C6-D48D-4A96-AC05-8E22BCF1856E}" srcOrd="3" destOrd="0" presId="urn:microsoft.com/office/officeart/2005/8/layout/venn3"/>
    <dgm:cxn modelId="{5A85191F-B7AD-4058-8644-D17F8FF0617D}" type="presParOf" srcId="{C3339F11-23FA-44B2-AF14-625C57EBDC54}" destId="{516EEDD8-E1A5-4BE9-8F29-9AFD4E7AB5C6}" srcOrd="4" destOrd="0" presId="urn:microsoft.com/office/officeart/2005/8/layout/venn3"/>
    <dgm:cxn modelId="{045A4DDA-2A0D-4D1B-8CC8-2310FCC29EE9}" type="presParOf" srcId="{C3339F11-23FA-44B2-AF14-625C57EBDC54}" destId="{759201CA-0EAC-475E-9423-854BD966FBA2}" srcOrd="5" destOrd="0" presId="urn:microsoft.com/office/officeart/2005/8/layout/venn3"/>
    <dgm:cxn modelId="{784F8733-8086-46B9-AA23-16059D3DDB5A}" type="presParOf" srcId="{C3339F11-23FA-44B2-AF14-625C57EBDC54}" destId="{325A9FD6-BEBE-44B3-9014-34CA7143DF7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273A44-70BC-4A4C-A3C5-A24E4B03E791}" type="doc">
      <dgm:prSet loTypeId="urn:microsoft.com/office/officeart/2005/8/layout/venn3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3059AFB-A45D-4541-8D04-8CB2CD37C89D}">
      <dgm:prSet phldrT="[文字]" custT="1"/>
      <dgm:spPr/>
      <dgm:t>
        <a:bodyPr/>
        <a:lstStyle/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EF528B-B8A1-4737-A940-48EA73A1630D}" type="parTrans" cxnId="{8ECB0E1F-6868-41EF-8757-E4232F79FA0D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5A5895C-3604-4A1F-85C1-4B24ACACBB86}" type="sibTrans" cxnId="{8ECB0E1F-6868-41EF-8757-E4232F79FA0D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CAADFE2-EB25-4EA2-BFE3-E934DCA0306D}">
      <dgm:prSet phldrT="[文字]" custT="1"/>
      <dgm:spPr/>
      <dgm:t>
        <a:bodyPr/>
        <a:lstStyle/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FDEA55-291A-458F-AA8B-C4B10B7BF102}" type="parTrans" cxnId="{B7FF1465-58EF-4C06-8DD5-679BE0705F57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0B3ADAE-981B-46E7-A501-0803A80FD653}" type="sibTrans" cxnId="{B7FF1465-58EF-4C06-8DD5-679BE0705F57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F3C263F-1BDA-4DFA-8767-1D17EE24E9F9}">
      <dgm:prSet phldrT="[文字]" custT="1"/>
      <dgm:spPr/>
      <dgm:t>
        <a:bodyPr/>
        <a:lstStyle/>
        <a:p>
          <a:pPr algn="ctr"/>
          <a:r>
            <a:rPr lang="zh-TW" altLang="en-US" sz="40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algn="ctr"/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FAC611-652D-4080-ADC1-E5CA630630ED}" type="parTrans" cxnId="{4E9A143B-C73E-48F9-B632-6B3AF7FA657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3A13778-D5C8-4089-B77F-E104B6C17B6E}" type="sibTrans" cxnId="{4E9A143B-C73E-48F9-B632-6B3AF7FA657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FDB9EB8-61D4-4A96-A0E1-B440E5F3054F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7B37D-9838-47A3-BFF7-999A4C917605}" type="parTrans" cxnId="{7B88545D-9BC4-48CC-896A-21DD771CEFB0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C653E23-9125-42C6-861F-EC135B339FC2}" type="sibTrans" cxnId="{7B88545D-9BC4-48CC-896A-21DD771CEFB0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339F11-23FA-44B2-AF14-625C57EBDC54}" type="pres">
      <dgm:prSet presAssocID="{53273A44-70BC-4A4C-A3C5-A24E4B03E7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2AF85D-DAAA-4936-BFCA-FF70C9432678}" type="pres">
      <dgm:prSet presAssocID="{13059AFB-A45D-4541-8D04-8CB2CD37C89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37106D-9A1D-4095-95A0-DC6D5E17A447}" type="pres">
      <dgm:prSet presAssocID="{35A5895C-3604-4A1F-85C1-4B24ACACBB86}" presName="space" presStyleCnt="0"/>
      <dgm:spPr/>
      <dgm:t>
        <a:bodyPr/>
        <a:lstStyle/>
        <a:p>
          <a:endParaRPr lang="en-US"/>
        </a:p>
      </dgm:t>
    </dgm:pt>
    <dgm:pt modelId="{F14C8AE2-ED09-4B8F-A3A5-9D152BADC581}" type="pres">
      <dgm:prSet presAssocID="{ACAADFE2-EB25-4EA2-BFE3-E934DCA0306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FB23C6-D48D-4A96-AC05-8E22BCF1856E}" type="pres">
      <dgm:prSet presAssocID="{A0B3ADAE-981B-46E7-A501-0803A80FD653}" presName="space" presStyleCnt="0"/>
      <dgm:spPr/>
      <dgm:t>
        <a:bodyPr/>
        <a:lstStyle/>
        <a:p>
          <a:endParaRPr lang="en-US"/>
        </a:p>
      </dgm:t>
    </dgm:pt>
    <dgm:pt modelId="{516EEDD8-E1A5-4BE9-8F29-9AFD4E7AB5C6}" type="pres">
      <dgm:prSet presAssocID="{6F3C263F-1BDA-4DFA-8767-1D17EE24E9F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201CA-0EAC-475E-9423-854BD966FBA2}" type="pres">
      <dgm:prSet presAssocID="{93A13778-D5C8-4089-B77F-E104B6C17B6E}" presName="space" presStyleCnt="0"/>
      <dgm:spPr/>
      <dgm:t>
        <a:bodyPr/>
        <a:lstStyle/>
        <a:p>
          <a:endParaRPr lang="en-US"/>
        </a:p>
      </dgm:t>
    </dgm:pt>
    <dgm:pt modelId="{325A9FD6-BEBE-44B3-9014-34CA7143DF7C}" type="pres">
      <dgm:prSet presAssocID="{2FDB9EB8-61D4-4A96-A0E1-B440E5F3054F}" presName="Name5" presStyleLbl="vennNode1" presStyleIdx="3" presStyleCnt="4" custLinFactNeighborX="27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7C7AD59-4821-4248-950D-9B70F422D7A7}" type="presOf" srcId="{13059AFB-A45D-4541-8D04-8CB2CD37C89D}" destId="{0E2AF85D-DAAA-4936-BFCA-FF70C9432678}" srcOrd="0" destOrd="0" presId="urn:microsoft.com/office/officeart/2005/8/layout/venn3"/>
    <dgm:cxn modelId="{7F50E5AE-4047-4CB5-8770-FC1D016FCB36}" type="presOf" srcId="{6F3C263F-1BDA-4DFA-8767-1D17EE24E9F9}" destId="{516EEDD8-E1A5-4BE9-8F29-9AFD4E7AB5C6}" srcOrd="0" destOrd="0" presId="urn:microsoft.com/office/officeart/2005/8/layout/venn3"/>
    <dgm:cxn modelId="{B7FF1465-58EF-4C06-8DD5-679BE0705F57}" srcId="{53273A44-70BC-4A4C-A3C5-A24E4B03E791}" destId="{ACAADFE2-EB25-4EA2-BFE3-E934DCA0306D}" srcOrd="1" destOrd="0" parTransId="{3CFDEA55-291A-458F-AA8B-C4B10B7BF102}" sibTransId="{A0B3ADAE-981B-46E7-A501-0803A80FD653}"/>
    <dgm:cxn modelId="{4E9A143B-C73E-48F9-B632-6B3AF7FA6578}" srcId="{53273A44-70BC-4A4C-A3C5-A24E4B03E791}" destId="{6F3C263F-1BDA-4DFA-8767-1D17EE24E9F9}" srcOrd="2" destOrd="0" parTransId="{B9FAC611-652D-4080-ADC1-E5CA630630ED}" sibTransId="{93A13778-D5C8-4089-B77F-E104B6C17B6E}"/>
    <dgm:cxn modelId="{46572955-0C9B-48BB-85EC-6EEE84558EB6}" type="presOf" srcId="{53273A44-70BC-4A4C-A3C5-A24E4B03E791}" destId="{C3339F11-23FA-44B2-AF14-625C57EBDC54}" srcOrd="0" destOrd="0" presId="urn:microsoft.com/office/officeart/2005/8/layout/venn3"/>
    <dgm:cxn modelId="{FD98E6F6-88B0-47A5-9094-F1974A9D6C5A}" type="presOf" srcId="{ACAADFE2-EB25-4EA2-BFE3-E934DCA0306D}" destId="{F14C8AE2-ED09-4B8F-A3A5-9D152BADC581}" srcOrd="0" destOrd="0" presId="urn:microsoft.com/office/officeart/2005/8/layout/venn3"/>
    <dgm:cxn modelId="{CF0B987D-7D33-4AAD-B9D8-ED8B43413B51}" type="presOf" srcId="{2FDB9EB8-61D4-4A96-A0E1-B440E5F3054F}" destId="{325A9FD6-BEBE-44B3-9014-34CA7143DF7C}" srcOrd="0" destOrd="0" presId="urn:microsoft.com/office/officeart/2005/8/layout/venn3"/>
    <dgm:cxn modelId="{8ECB0E1F-6868-41EF-8757-E4232F79FA0D}" srcId="{53273A44-70BC-4A4C-A3C5-A24E4B03E791}" destId="{13059AFB-A45D-4541-8D04-8CB2CD37C89D}" srcOrd="0" destOrd="0" parTransId="{D1EF528B-B8A1-4737-A940-48EA73A1630D}" sibTransId="{35A5895C-3604-4A1F-85C1-4B24ACACBB86}"/>
    <dgm:cxn modelId="{7B88545D-9BC4-48CC-896A-21DD771CEFB0}" srcId="{53273A44-70BC-4A4C-A3C5-A24E4B03E791}" destId="{2FDB9EB8-61D4-4A96-A0E1-B440E5F3054F}" srcOrd="3" destOrd="0" parTransId="{65C7B37D-9838-47A3-BFF7-999A4C917605}" sibTransId="{2C653E23-9125-42C6-861F-EC135B339FC2}"/>
    <dgm:cxn modelId="{18164BB2-7A3E-4765-A6A8-9DEB7D6D5DF1}" type="presParOf" srcId="{C3339F11-23FA-44B2-AF14-625C57EBDC54}" destId="{0E2AF85D-DAAA-4936-BFCA-FF70C9432678}" srcOrd="0" destOrd="0" presId="urn:microsoft.com/office/officeart/2005/8/layout/venn3"/>
    <dgm:cxn modelId="{6327F7F4-E38A-408C-B57B-C6F90C5A94AA}" type="presParOf" srcId="{C3339F11-23FA-44B2-AF14-625C57EBDC54}" destId="{7E37106D-9A1D-4095-95A0-DC6D5E17A447}" srcOrd="1" destOrd="0" presId="urn:microsoft.com/office/officeart/2005/8/layout/venn3"/>
    <dgm:cxn modelId="{AE62007A-DA48-4110-A057-F7BCA3F5FD2F}" type="presParOf" srcId="{C3339F11-23FA-44B2-AF14-625C57EBDC54}" destId="{F14C8AE2-ED09-4B8F-A3A5-9D152BADC581}" srcOrd="2" destOrd="0" presId="urn:microsoft.com/office/officeart/2005/8/layout/venn3"/>
    <dgm:cxn modelId="{974B4D27-7BC2-4CAC-9CD5-41DEE83CD652}" type="presParOf" srcId="{C3339F11-23FA-44B2-AF14-625C57EBDC54}" destId="{24FB23C6-D48D-4A96-AC05-8E22BCF1856E}" srcOrd="3" destOrd="0" presId="urn:microsoft.com/office/officeart/2005/8/layout/venn3"/>
    <dgm:cxn modelId="{5F90E0EF-7493-4E85-A1E3-0C98C39D90E7}" type="presParOf" srcId="{C3339F11-23FA-44B2-AF14-625C57EBDC54}" destId="{516EEDD8-E1A5-4BE9-8F29-9AFD4E7AB5C6}" srcOrd="4" destOrd="0" presId="urn:microsoft.com/office/officeart/2005/8/layout/venn3"/>
    <dgm:cxn modelId="{BD9C9095-8AD0-4E64-88A5-11D6FE20A6F7}" type="presParOf" srcId="{C3339F11-23FA-44B2-AF14-625C57EBDC54}" destId="{759201CA-0EAC-475E-9423-854BD966FBA2}" srcOrd="5" destOrd="0" presId="urn:microsoft.com/office/officeart/2005/8/layout/venn3"/>
    <dgm:cxn modelId="{0543F303-C51F-4ECB-86C5-AAD8ED492426}" type="presParOf" srcId="{C3339F11-23FA-44B2-AF14-625C57EBDC54}" destId="{325A9FD6-BEBE-44B3-9014-34CA7143DF7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273A44-70BC-4A4C-A3C5-A24E4B03E791}" type="doc">
      <dgm:prSet loTypeId="urn:microsoft.com/office/officeart/2005/8/layout/venn3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3059AFB-A45D-4541-8D04-8CB2CD37C89D}">
      <dgm:prSet phldrT="[文字]" custT="1"/>
      <dgm:spPr/>
      <dgm:t>
        <a:bodyPr/>
        <a:lstStyle/>
        <a:p>
          <a:pPr algn="ctr"/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algn="ctr"/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EF528B-B8A1-4737-A940-48EA73A1630D}" type="parTrans" cxnId="{8ECB0E1F-6868-41EF-8757-E4232F79FA0D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5A5895C-3604-4A1F-85C1-4B24ACACBB86}" type="sibTrans" cxnId="{8ECB0E1F-6868-41EF-8757-E4232F79FA0D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CAADFE2-EB25-4EA2-BFE3-E934DCA0306D}">
      <dgm:prSet phldrT="[文字]" custT="1"/>
      <dgm:spPr/>
      <dgm:t>
        <a:bodyPr/>
        <a:lstStyle/>
        <a:p>
          <a:pPr algn="ctr"/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algn="ctr"/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FDEA55-291A-458F-AA8B-C4B10B7BF102}" type="parTrans" cxnId="{B7FF1465-58EF-4C06-8DD5-679BE0705F57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0B3ADAE-981B-46E7-A501-0803A80FD653}" type="sibTrans" cxnId="{B7FF1465-58EF-4C06-8DD5-679BE0705F57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F3C263F-1BDA-4DFA-8767-1D17EE24E9F9}">
      <dgm:prSet phldrT="[文字]" custT="1"/>
      <dgm:spPr/>
      <dgm:t>
        <a:bodyPr/>
        <a:lstStyle/>
        <a:p>
          <a:pPr algn="ctr"/>
          <a:r>
            <a:rPr lang="zh-TW" altLang="en-US" sz="40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algn="ctr"/>
          <a:r>
            <a:rPr lang="zh-TW" altLang="en-US" sz="44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  <a:endParaRPr lang="zh-TW" altLang="en-US" sz="4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FAC611-652D-4080-ADC1-E5CA630630ED}" type="parTrans" cxnId="{4E9A143B-C73E-48F9-B632-6B3AF7FA6578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3A13778-D5C8-4089-B77F-E104B6C17B6E}" type="sibTrans" cxnId="{4E9A143B-C73E-48F9-B632-6B3AF7FA6578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FDB9EB8-61D4-4A96-A0E1-B440E5F3054F}">
      <dgm:prSet phldrT="[文字]"/>
      <dgm:spPr/>
      <dgm:t>
        <a:bodyPr/>
        <a:lstStyle/>
        <a:p>
          <a:pPr algn="ctr"/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7B37D-9838-47A3-BFF7-999A4C917605}" type="parTrans" cxnId="{7B88545D-9BC4-48CC-896A-21DD771CEFB0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C653E23-9125-42C6-861F-EC135B339FC2}" type="sibTrans" cxnId="{7B88545D-9BC4-48CC-896A-21DD771CEFB0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3E483EF-9589-4FA0-9D7B-49DACD1C4E1B}">
      <dgm:prSet phldrT="[文字]"/>
      <dgm:spPr/>
      <dgm:t>
        <a:bodyPr/>
        <a:lstStyle/>
        <a:p>
          <a:pPr algn="ctr"/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社會回饋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892DCA-5E84-49E6-B448-6FFF7645641D}" type="parTrans" cxnId="{B8A204E3-DBB3-495B-AAB2-3AA93E8AD0A1}">
      <dgm:prSet/>
      <dgm:spPr/>
      <dgm:t>
        <a:bodyPr/>
        <a:lstStyle/>
        <a:p>
          <a:pPr algn="ctr"/>
          <a:endParaRPr lang="zh-TW" altLang="en-US"/>
        </a:p>
      </dgm:t>
    </dgm:pt>
    <dgm:pt modelId="{98C08645-3BE6-4D12-83F9-8B5A367269AA}" type="sibTrans" cxnId="{B8A204E3-DBB3-495B-AAB2-3AA93E8AD0A1}">
      <dgm:prSet/>
      <dgm:spPr/>
      <dgm:t>
        <a:bodyPr/>
        <a:lstStyle/>
        <a:p>
          <a:pPr algn="ctr"/>
          <a:endParaRPr lang="zh-TW" altLang="en-US"/>
        </a:p>
      </dgm:t>
    </dgm:pt>
    <dgm:pt modelId="{C3339F11-23FA-44B2-AF14-625C57EBDC54}" type="pres">
      <dgm:prSet presAssocID="{53273A44-70BC-4A4C-A3C5-A24E4B03E7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2AF85D-DAAA-4936-BFCA-FF70C9432678}" type="pres">
      <dgm:prSet presAssocID="{13059AFB-A45D-4541-8D04-8CB2CD37C89D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37106D-9A1D-4095-95A0-DC6D5E17A447}" type="pres">
      <dgm:prSet presAssocID="{35A5895C-3604-4A1F-85C1-4B24ACACBB86}" presName="space" presStyleCnt="0"/>
      <dgm:spPr/>
      <dgm:t>
        <a:bodyPr/>
        <a:lstStyle/>
        <a:p>
          <a:endParaRPr lang="en-US"/>
        </a:p>
      </dgm:t>
    </dgm:pt>
    <dgm:pt modelId="{F14C8AE2-ED09-4B8F-A3A5-9D152BADC581}" type="pres">
      <dgm:prSet presAssocID="{ACAADFE2-EB25-4EA2-BFE3-E934DCA0306D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FB23C6-D48D-4A96-AC05-8E22BCF1856E}" type="pres">
      <dgm:prSet presAssocID="{A0B3ADAE-981B-46E7-A501-0803A80FD653}" presName="space" presStyleCnt="0"/>
      <dgm:spPr/>
      <dgm:t>
        <a:bodyPr/>
        <a:lstStyle/>
        <a:p>
          <a:endParaRPr lang="en-US"/>
        </a:p>
      </dgm:t>
    </dgm:pt>
    <dgm:pt modelId="{516EEDD8-E1A5-4BE9-8F29-9AFD4E7AB5C6}" type="pres">
      <dgm:prSet presAssocID="{6F3C263F-1BDA-4DFA-8767-1D17EE24E9F9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201CA-0EAC-475E-9423-854BD966FBA2}" type="pres">
      <dgm:prSet presAssocID="{93A13778-D5C8-4089-B77F-E104B6C17B6E}" presName="space" presStyleCnt="0"/>
      <dgm:spPr/>
      <dgm:t>
        <a:bodyPr/>
        <a:lstStyle/>
        <a:p>
          <a:endParaRPr lang="en-US"/>
        </a:p>
      </dgm:t>
    </dgm:pt>
    <dgm:pt modelId="{325A9FD6-BEBE-44B3-9014-34CA7143DF7C}" type="pres">
      <dgm:prSet presAssocID="{2FDB9EB8-61D4-4A96-A0E1-B440E5F3054F}" presName="Name5" presStyleLbl="vennNode1" presStyleIdx="3" presStyleCnt="5" custLinFactX="-160275" custLinFactNeighborX="-200000" custLinFactNeighborY="7677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ECBD5F-31FF-426C-BACE-73C34BD3A641}" type="pres">
      <dgm:prSet presAssocID="{2C653E23-9125-42C6-861F-EC135B339FC2}" presName="space" presStyleCnt="0"/>
      <dgm:spPr/>
      <dgm:t>
        <a:bodyPr/>
        <a:lstStyle/>
        <a:p>
          <a:endParaRPr lang="en-US"/>
        </a:p>
      </dgm:t>
    </dgm:pt>
    <dgm:pt modelId="{92289313-6E93-4F52-88A3-0769E9E1CA3D}" type="pres">
      <dgm:prSet presAssocID="{23E483EF-9589-4FA0-9D7B-49DACD1C4E1B}" presName="Name5" presStyleLbl="vennNode1" presStyleIdx="4" presStyleCnt="5" custLinFactX="-160275" custLinFactNeighborX="-200000" custLinFactNeighborY="7677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B88545D-9BC4-48CC-896A-21DD771CEFB0}" srcId="{53273A44-70BC-4A4C-A3C5-A24E4B03E791}" destId="{2FDB9EB8-61D4-4A96-A0E1-B440E5F3054F}" srcOrd="3" destOrd="0" parTransId="{65C7B37D-9838-47A3-BFF7-999A4C917605}" sibTransId="{2C653E23-9125-42C6-861F-EC135B339FC2}"/>
    <dgm:cxn modelId="{F66358CA-BD97-40A7-A977-BB77A7334154}" type="presOf" srcId="{13059AFB-A45D-4541-8D04-8CB2CD37C89D}" destId="{0E2AF85D-DAAA-4936-BFCA-FF70C9432678}" srcOrd="0" destOrd="0" presId="urn:microsoft.com/office/officeart/2005/8/layout/venn3"/>
    <dgm:cxn modelId="{B7FF1465-58EF-4C06-8DD5-679BE0705F57}" srcId="{53273A44-70BC-4A4C-A3C5-A24E4B03E791}" destId="{ACAADFE2-EB25-4EA2-BFE3-E934DCA0306D}" srcOrd="1" destOrd="0" parTransId="{3CFDEA55-291A-458F-AA8B-C4B10B7BF102}" sibTransId="{A0B3ADAE-981B-46E7-A501-0803A80FD653}"/>
    <dgm:cxn modelId="{5F38BAE3-17A9-4089-8510-13878AF7EFC3}" type="presOf" srcId="{23E483EF-9589-4FA0-9D7B-49DACD1C4E1B}" destId="{92289313-6E93-4F52-88A3-0769E9E1CA3D}" srcOrd="0" destOrd="0" presId="urn:microsoft.com/office/officeart/2005/8/layout/venn3"/>
    <dgm:cxn modelId="{7CC393D6-A7C1-474D-A3BF-A270232C807E}" type="presOf" srcId="{6F3C263F-1BDA-4DFA-8767-1D17EE24E9F9}" destId="{516EEDD8-E1A5-4BE9-8F29-9AFD4E7AB5C6}" srcOrd="0" destOrd="0" presId="urn:microsoft.com/office/officeart/2005/8/layout/venn3"/>
    <dgm:cxn modelId="{4E9A143B-C73E-48F9-B632-6B3AF7FA6578}" srcId="{53273A44-70BC-4A4C-A3C5-A24E4B03E791}" destId="{6F3C263F-1BDA-4DFA-8767-1D17EE24E9F9}" srcOrd="2" destOrd="0" parTransId="{B9FAC611-652D-4080-ADC1-E5CA630630ED}" sibTransId="{93A13778-D5C8-4089-B77F-E104B6C17B6E}"/>
    <dgm:cxn modelId="{F351267B-D14B-40D9-9D6C-541D9113BC83}" type="presOf" srcId="{ACAADFE2-EB25-4EA2-BFE3-E934DCA0306D}" destId="{F14C8AE2-ED09-4B8F-A3A5-9D152BADC581}" srcOrd="0" destOrd="0" presId="urn:microsoft.com/office/officeart/2005/8/layout/venn3"/>
    <dgm:cxn modelId="{8ECB0E1F-6868-41EF-8757-E4232F79FA0D}" srcId="{53273A44-70BC-4A4C-A3C5-A24E4B03E791}" destId="{13059AFB-A45D-4541-8D04-8CB2CD37C89D}" srcOrd="0" destOrd="0" parTransId="{D1EF528B-B8A1-4737-A940-48EA73A1630D}" sibTransId="{35A5895C-3604-4A1F-85C1-4B24ACACBB86}"/>
    <dgm:cxn modelId="{FBAE443A-5446-4487-97D3-85F54C501F7C}" type="presOf" srcId="{2FDB9EB8-61D4-4A96-A0E1-B440E5F3054F}" destId="{325A9FD6-BEBE-44B3-9014-34CA7143DF7C}" srcOrd="0" destOrd="0" presId="urn:microsoft.com/office/officeart/2005/8/layout/venn3"/>
    <dgm:cxn modelId="{01B397E1-DC0A-4BB0-AE7E-C495BBFC3829}" type="presOf" srcId="{53273A44-70BC-4A4C-A3C5-A24E4B03E791}" destId="{C3339F11-23FA-44B2-AF14-625C57EBDC54}" srcOrd="0" destOrd="0" presId="urn:microsoft.com/office/officeart/2005/8/layout/venn3"/>
    <dgm:cxn modelId="{B8A204E3-DBB3-495B-AAB2-3AA93E8AD0A1}" srcId="{53273A44-70BC-4A4C-A3C5-A24E4B03E791}" destId="{23E483EF-9589-4FA0-9D7B-49DACD1C4E1B}" srcOrd="4" destOrd="0" parTransId="{56892DCA-5E84-49E6-B448-6FFF7645641D}" sibTransId="{98C08645-3BE6-4D12-83F9-8B5A367269AA}"/>
    <dgm:cxn modelId="{B08CC71B-D36F-42B0-8FC4-564DA36794D7}" type="presParOf" srcId="{C3339F11-23FA-44B2-AF14-625C57EBDC54}" destId="{0E2AF85D-DAAA-4936-BFCA-FF70C9432678}" srcOrd="0" destOrd="0" presId="urn:microsoft.com/office/officeart/2005/8/layout/venn3"/>
    <dgm:cxn modelId="{3D5CC0D7-38DE-4E5D-8B0C-ABFE91F2701C}" type="presParOf" srcId="{C3339F11-23FA-44B2-AF14-625C57EBDC54}" destId="{7E37106D-9A1D-4095-95A0-DC6D5E17A447}" srcOrd="1" destOrd="0" presId="urn:microsoft.com/office/officeart/2005/8/layout/venn3"/>
    <dgm:cxn modelId="{3FA0F1A9-D819-4F31-98DD-8C6109464455}" type="presParOf" srcId="{C3339F11-23FA-44B2-AF14-625C57EBDC54}" destId="{F14C8AE2-ED09-4B8F-A3A5-9D152BADC581}" srcOrd="2" destOrd="0" presId="urn:microsoft.com/office/officeart/2005/8/layout/venn3"/>
    <dgm:cxn modelId="{60793E49-7820-4627-9DE7-6517928D693E}" type="presParOf" srcId="{C3339F11-23FA-44B2-AF14-625C57EBDC54}" destId="{24FB23C6-D48D-4A96-AC05-8E22BCF1856E}" srcOrd="3" destOrd="0" presId="urn:microsoft.com/office/officeart/2005/8/layout/venn3"/>
    <dgm:cxn modelId="{A57B2AE9-E254-437F-9D4B-40B3F605D28C}" type="presParOf" srcId="{C3339F11-23FA-44B2-AF14-625C57EBDC54}" destId="{516EEDD8-E1A5-4BE9-8F29-9AFD4E7AB5C6}" srcOrd="4" destOrd="0" presId="urn:microsoft.com/office/officeart/2005/8/layout/venn3"/>
    <dgm:cxn modelId="{F9022FBB-2C2B-4428-814B-046A81FE58FB}" type="presParOf" srcId="{C3339F11-23FA-44B2-AF14-625C57EBDC54}" destId="{759201CA-0EAC-475E-9423-854BD966FBA2}" srcOrd="5" destOrd="0" presId="urn:microsoft.com/office/officeart/2005/8/layout/venn3"/>
    <dgm:cxn modelId="{2E7E5F8D-54D8-40E5-9125-CDF85856D54A}" type="presParOf" srcId="{C3339F11-23FA-44B2-AF14-625C57EBDC54}" destId="{325A9FD6-BEBE-44B3-9014-34CA7143DF7C}" srcOrd="6" destOrd="0" presId="urn:microsoft.com/office/officeart/2005/8/layout/venn3"/>
    <dgm:cxn modelId="{0E58FAC4-6529-401F-8BCD-25EB5F3C7B57}" type="presParOf" srcId="{C3339F11-23FA-44B2-AF14-625C57EBDC54}" destId="{24ECBD5F-31FF-426C-BACE-73C34BD3A641}" srcOrd="7" destOrd="0" presId="urn:microsoft.com/office/officeart/2005/8/layout/venn3"/>
    <dgm:cxn modelId="{A5FA30D2-75AE-4CD5-B4C1-E06CE460AED1}" type="presParOf" srcId="{C3339F11-23FA-44B2-AF14-625C57EBDC54}" destId="{92289313-6E93-4F52-88A3-0769E9E1CA3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AF85D-DAAA-4936-BFCA-FF70C9432678}">
      <dsp:nvSpPr>
        <dsp:cNvPr id="0" name=""/>
        <dsp:cNvSpPr/>
      </dsp:nvSpPr>
      <dsp:spPr>
        <a:xfrm>
          <a:off x="2009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55880" rIns="11094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7227" y="1133224"/>
        <a:ext cx="1425440" cy="1425440"/>
      </dsp:txXfrm>
    </dsp:sp>
    <dsp:sp modelId="{F14C8AE2-ED09-4B8F-A3A5-9D152BADC581}">
      <dsp:nvSpPr>
        <dsp:cNvPr id="0" name=""/>
        <dsp:cNvSpPr/>
      </dsp:nvSpPr>
      <dsp:spPr>
        <a:xfrm>
          <a:off x="1614710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488257"/>
                <a:satOff val="8966"/>
                <a:lumOff val="719"/>
                <a:alphaOff val="0"/>
                <a:shade val="85000"/>
              </a:schemeClr>
            </a:gs>
            <a:gs pos="100000">
              <a:schemeClr val="accent4">
                <a:alpha val="50000"/>
                <a:hueOff val="-1488257"/>
                <a:satOff val="8966"/>
                <a:lumOff val="719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55880" rIns="11094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9928" y="1133224"/>
        <a:ext cx="1425440" cy="1425440"/>
      </dsp:txXfrm>
    </dsp:sp>
    <dsp:sp modelId="{516EEDD8-E1A5-4BE9-8F29-9AFD4E7AB5C6}">
      <dsp:nvSpPr>
        <dsp:cNvPr id="0" name=""/>
        <dsp:cNvSpPr/>
      </dsp:nvSpPr>
      <dsp:spPr>
        <a:xfrm>
          <a:off x="3227412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976513"/>
                <a:satOff val="17933"/>
                <a:lumOff val="1437"/>
                <a:alphaOff val="0"/>
                <a:shade val="85000"/>
              </a:schemeClr>
            </a:gs>
            <a:gs pos="100000">
              <a:schemeClr val="accent4">
                <a:alpha val="50000"/>
                <a:hueOff val="-2976513"/>
                <a:satOff val="17933"/>
                <a:lumOff val="1437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50800" rIns="11094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22630" y="1133224"/>
        <a:ext cx="1425440" cy="1425440"/>
      </dsp:txXfrm>
    </dsp:sp>
    <dsp:sp modelId="{325A9FD6-BEBE-44B3-9014-34CA7143DF7C}">
      <dsp:nvSpPr>
        <dsp:cNvPr id="0" name=""/>
        <dsp:cNvSpPr/>
      </dsp:nvSpPr>
      <dsp:spPr>
        <a:xfrm>
          <a:off x="4842123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4464770"/>
                <a:satOff val="26899"/>
                <a:lumOff val="2156"/>
                <a:alphaOff val="0"/>
                <a:shade val="85000"/>
              </a:schemeClr>
            </a:gs>
            <a:gs pos="100000">
              <a:schemeClr val="accent4">
                <a:alpha val="50000"/>
                <a:hueOff val="-4464770"/>
                <a:satOff val="26899"/>
                <a:lumOff val="2156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41910" rIns="11094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  <a:endParaRPr lang="zh-TW" altLang="en-US" sz="3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37341" y="1133224"/>
        <a:ext cx="1425440" cy="1425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AF85D-DAAA-4936-BFCA-FF70C9432678}">
      <dsp:nvSpPr>
        <dsp:cNvPr id="0" name=""/>
        <dsp:cNvSpPr/>
      </dsp:nvSpPr>
      <dsp:spPr>
        <a:xfrm>
          <a:off x="2009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55880" rIns="11094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7227" y="1133224"/>
        <a:ext cx="1425440" cy="1425440"/>
      </dsp:txXfrm>
    </dsp:sp>
    <dsp:sp modelId="{F14C8AE2-ED09-4B8F-A3A5-9D152BADC581}">
      <dsp:nvSpPr>
        <dsp:cNvPr id="0" name=""/>
        <dsp:cNvSpPr/>
      </dsp:nvSpPr>
      <dsp:spPr>
        <a:xfrm>
          <a:off x="1614710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488257"/>
                <a:satOff val="8966"/>
                <a:lumOff val="719"/>
                <a:alphaOff val="0"/>
                <a:shade val="85000"/>
              </a:schemeClr>
            </a:gs>
            <a:gs pos="100000">
              <a:schemeClr val="accent4">
                <a:alpha val="50000"/>
                <a:hueOff val="-1488257"/>
                <a:satOff val="8966"/>
                <a:lumOff val="719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55880" rIns="11094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9928" y="1133224"/>
        <a:ext cx="1425440" cy="1425440"/>
      </dsp:txXfrm>
    </dsp:sp>
    <dsp:sp modelId="{516EEDD8-E1A5-4BE9-8F29-9AFD4E7AB5C6}">
      <dsp:nvSpPr>
        <dsp:cNvPr id="0" name=""/>
        <dsp:cNvSpPr/>
      </dsp:nvSpPr>
      <dsp:spPr>
        <a:xfrm>
          <a:off x="3227412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976513"/>
                <a:satOff val="17933"/>
                <a:lumOff val="1437"/>
                <a:alphaOff val="0"/>
                <a:shade val="85000"/>
              </a:schemeClr>
            </a:gs>
            <a:gs pos="100000">
              <a:schemeClr val="accent4">
                <a:alpha val="50000"/>
                <a:hueOff val="-2976513"/>
                <a:satOff val="17933"/>
                <a:lumOff val="1437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50800" rIns="11094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22630" y="1133224"/>
        <a:ext cx="1425440" cy="1425440"/>
      </dsp:txXfrm>
    </dsp:sp>
    <dsp:sp modelId="{325A9FD6-BEBE-44B3-9014-34CA7143DF7C}">
      <dsp:nvSpPr>
        <dsp:cNvPr id="0" name=""/>
        <dsp:cNvSpPr/>
      </dsp:nvSpPr>
      <dsp:spPr>
        <a:xfrm>
          <a:off x="4842123" y="838006"/>
          <a:ext cx="2015876" cy="201587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4464770"/>
                <a:satOff val="26899"/>
                <a:lumOff val="2156"/>
                <a:alphaOff val="0"/>
                <a:shade val="85000"/>
              </a:schemeClr>
            </a:gs>
            <a:gs pos="100000">
              <a:schemeClr val="accent4">
                <a:alpha val="50000"/>
                <a:hueOff val="-4464770"/>
                <a:satOff val="26899"/>
                <a:lumOff val="2156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940" tIns="41910" rIns="11094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  <a:endParaRPr lang="zh-TW" altLang="en-US" sz="33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37341" y="1133224"/>
        <a:ext cx="1425440" cy="1425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AF85D-DAAA-4936-BFCA-FF70C9432678}">
      <dsp:nvSpPr>
        <dsp:cNvPr id="0" name=""/>
        <dsp:cNvSpPr/>
      </dsp:nvSpPr>
      <dsp:spPr>
        <a:xfrm>
          <a:off x="1086" y="1988043"/>
          <a:ext cx="2119200" cy="2119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627" tIns="55880" rIns="116627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1436" y="2298393"/>
        <a:ext cx="1498500" cy="1498500"/>
      </dsp:txXfrm>
    </dsp:sp>
    <dsp:sp modelId="{F14C8AE2-ED09-4B8F-A3A5-9D152BADC581}">
      <dsp:nvSpPr>
        <dsp:cNvPr id="0" name=""/>
        <dsp:cNvSpPr/>
      </dsp:nvSpPr>
      <dsp:spPr>
        <a:xfrm>
          <a:off x="1696447" y="1988043"/>
          <a:ext cx="2119200" cy="2119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116192"/>
                <a:satOff val="6725"/>
                <a:lumOff val="539"/>
                <a:alphaOff val="0"/>
                <a:shade val="85000"/>
              </a:schemeClr>
            </a:gs>
            <a:gs pos="100000">
              <a:schemeClr val="accent4">
                <a:alpha val="50000"/>
                <a:hueOff val="-1116192"/>
                <a:satOff val="6725"/>
                <a:lumOff val="539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627" tIns="55880" rIns="116627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06797" y="2298393"/>
        <a:ext cx="1498500" cy="1498500"/>
      </dsp:txXfrm>
    </dsp:sp>
    <dsp:sp modelId="{516EEDD8-E1A5-4BE9-8F29-9AFD4E7AB5C6}">
      <dsp:nvSpPr>
        <dsp:cNvPr id="0" name=""/>
        <dsp:cNvSpPr/>
      </dsp:nvSpPr>
      <dsp:spPr>
        <a:xfrm>
          <a:off x="3391808" y="1988043"/>
          <a:ext cx="2119200" cy="2119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232385"/>
                <a:satOff val="13449"/>
                <a:lumOff val="1078"/>
                <a:alphaOff val="0"/>
                <a:shade val="85000"/>
              </a:schemeClr>
            </a:gs>
            <a:gs pos="100000">
              <a:schemeClr val="accent4">
                <a:alpha val="50000"/>
                <a:hueOff val="-2232385"/>
                <a:satOff val="13449"/>
                <a:lumOff val="1078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627" tIns="50800" rIns="116627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  <a:endParaRPr lang="zh-TW" altLang="en-US" sz="4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2158" y="2298393"/>
        <a:ext cx="1498500" cy="1498500"/>
      </dsp:txXfrm>
    </dsp:sp>
    <dsp:sp modelId="{325A9FD6-BEBE-44B3-9014-34CA7143DF7C}">
      <dsp:nvSpPr>
        <dsp:cNvPr id="0" name=""/>
        <dsp:cNvSpPr/>
      </dsp:nvSpPr>
      <dsp:spPr>
        <a:xfrm>
          <a:off x="842939" y="3615144"/>
          <a:ext cx="2119200" cy="2119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348577"/>
                <a:satOff val="20174"/>
                <a:lumOff val="1617"/>
                <a:alphaOff val="0"/>
                <a:shade val="85000"/>
              </a:schemeClr>
            </a:gs>
            <a:gs pos="100000">
              <a:schemeClr val="accent4">
                <a:alpha val="50000"/>
                <a:hueOff val="-3348577"/>
                <a:satOff val="20174"/>
                <a:lumOff val="1617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627" tIns="44450" rIns="116627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  <a:endParaRPr lang="zh-TW" altLang="en-US" sz="3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53289" y="3925494"/>
        <a:ext cx="1498500" cy="1498500"/>
      </dsp:txXfrm>
    </dsp:sp>
    <dsp:sp modelId="{92289313-6E93-4F52-88A3-0769E9E1CA3D}">
      <dsp:nvSpPr>
        <dsp:cNvPr id="0" name=""/>
        <dsp:cNvSpPr/>
      </dsp:nvSpPr>
      <dsp:spPr>
        <a:xfrm>
          <a:off x="2538299" y="3615144"/>
          <a:ext cx="2119200" cy="21192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4464770"/>
                <a:satOff val="26899"/>
                <a:lumOff val="2156"/>
                <a:alphaOff val="0"/>
                <a:shade val="85000"/>
              </a:schemeClr>
            </a:gs>
            <a:gs pos="100000">
              <a:schemeClr val="accent4">
                <a:alpha val="50000"/>
                <a:hueOff val="-4464770"/>
                <a:satOff val="26899"/>
                <a:lumOff val="2156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627" tIns="44450" rIns="116627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社會回饋</a:t>
          </a:r>
          <a:endParaRPr lang="zh-TW" altLang="en-US" sz="3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8649" y="3925494"/>
        <a:ext cx="1498500" cy="1498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3EFBC-F89A-4155-B5AA-F6C769AF401E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20B96-0B78-4E12-9740-D96D9F3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0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8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80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59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6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94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6188E02-04E2-449D-B6FD-CDD0B525D0B9}" type="slidenum">
              <a:rPr lang="en-US" altLang="zh-TW" sz="1200" smtClean="0">
                <a:solidFill>
                  <a:srgbClr val="000000"/>
                </a:solidFill>
                <a:ea typeface="PMingLiU" pitchFamily="18" charset="-12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TW" sz="1200" dirty="0">
              <a:solidFill>
                <a:srgbClr val="000000"/>
              </a:solidFill>
              <a:ea typeface="PMingLiU" pitchFamily="18" charset="-120"/>
            </a:endParaRPr>
          </a:p>
        </p:txBody>
      </p:sp>
      <p:sp>
        <p:nvSpPr>
          <p:cNvPr id="21606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</p:spPr>
      </p:sp>
      <p:sp>
        <p:nvSpPr>
          <p:cNvPr id="216068" name="Rectangle 3"/>
          <p:cNvSpPr>
            <a:spLocks noGrp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  <a:noFill/>
        </p:spPr>
        <p:txBody>
          <a:bodyPr lIns="91742" tIns="45871" rIns="91742" bIns="45871"/>
          <a:lstStyle/>
          <a:p>
            <a:pPr>
              <a:spcBef>
                <a:spcPct val="0"/>
              </a:spcBef>
            </a:pPr>
            <a:endParaRPr lang="zh-TW" altLang="zh-TW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26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48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>
                <a:solidFill>
                  <a:srgbClr val="000000"/>
                </a:solidFill>
                <a:ea typeface="SimSun" panose="02010600030101010101" pitchFamily="2" charset="-122"/>
              </a:rPr>
              <a:t>http://www.censtatd.gov.hk/hkstat/sub/so20_tc.jsp</a:t>
            </a:r>
          </a:p>
          <a:p>
            <a:r>
              <a:rPr lang="zh-HK" sz="1200" b="0" i="0" dirty="0">
                <a:solidFill>
                  <a:srgbClr val="000000"/>
                </a:solidFill>
                <a:ea typeface="SimSun" panose="02010600030101010101" pitchFamily="2" charset="-122"/>
              </a:rPr>
              <a:t>http://gia.info.gov.hk/general/201501/21/P201501210479_0479_140926.pdf</a:t>
            </a:r>
          </a:p>
          <a:p>
            <a:r>
              <a:rPr lang="zh-HK" sz="1200" b="0" i="0" dirty="0">
                <a:solidFill>
                  <a:srgbClr val="000000"/>
                </a:solidFill>
                <a:ea typeface="SimSun" panose="02010600030101010101" pitchFamily="2" charset="-122"/>
              </a:rPr>
              <a:t>http://www.wfsfaa.gov.hk/sfo/en/postsecondary/nlsps/further/statistics.htm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9A8C849-4E46-4B5C-BD86-2FAA7F05C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D9FA3-417D-4DB7-B353-57A39D16AEF8}" type="slidenum">
              <a:rPr lang="en-US" altLang="zh-TW">
                <a:solidFill>
                  <a:prstClr val="black"/>
                </a:solidFill>
              </a:rPr>
              <a:pPr/>
              <a:t>16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1766402" name="Rectangle 2">
            <a:extLst>
              <a:ext uri="{FF2B5EF4-FFF2-40B4-BE49-F238E27FC236}">
                <a16:creationId xmlns:a16="http://schemas.microsoft.com/office/drawing/2014/main" xmlns="" id="{BF6173B0-3457-4D08-9F08-531F1BCED3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6403" name="Rectangle 3">
            <a:extLst>
              <a:ext uri="{FF2B5EF4-FFF2-40B4-BE49-F238E27FC236}">
                <a16:creationId xmlns:a16="http://schemas.microsoft.com/office/drawing/2014/main" xmlns="" id="{C7527210-AC12-466D-A6F3-10FC3EC0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74027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41BB144-A8C1-431E-8943-73106B8387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170C3-1D8A-4B73-8BAA-012E0A3B48B3}" type="slidenum">
              <a:rPr lang="en-US" altLang="zh-TW">
                <a:solidFill>
                  <a:prstClr val="black"/>
                </a:solidFill>
              </a:rPr>
              <a:pPr/>
              <a:t>17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1764354" name="Rectangle 2">
            <a:extLst>
              <a:ext uri="{FF2B5EF4-FFF2-40B4-BE49-F238E27FC236}">
                <a16:creationId xmlns:a16="http://schemas.microsoft.com/office/drawing/2014/main" xmlns="" id="{DD2EAF50-ECF8-4970-BD75-7B79C33DE9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4355" name="Rectangle 3">
            <a:extLst>
              <a:ext uri="{FF2B5EF4-FFF2-40B4-BE49-F238E27FC236}">
                <a16:creationId xmlns:a16="http://schemas.microsoft.com/office/drawing/2014/main" xmlns="" id="{DEFCB004-EF1E-42BA-9B8C-B0307F42B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4818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DE145857-BF49-47E2-953E-0A248DB7D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B687AC-6574-4037-A282-836F1F1E9F39}" type="slidenum">
              <a:rPr lang="en-US" altLang="zh-TW">
                <a:solidFill>
                  <a:prstClr val="black"/>
                </a:solidFill>
              </a:rPr>
              <a:pPr/>
              <a:t>24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1027074" name="Rectangle 2">
            <a:extLst>
              <a:ext uri="{FF2B5EF4-FFF2-40B4-BE49-F238E27FC236}">
                <a16:creationId xmlns:a16="http://schemas.microsoft.com/office/drawing/2014/main" xmlns="" id="{F21642F4-7F41-4663-83B3-A6CAD9581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7075" name="Rectangle 3">
            <a:extLst>
              <a:ext uri="{FF2B5EF4-FFF2-40B4-BE49-F238E27FC236}">
                <a16:creationId xmlns:a16="http://schemas.microsoft.com/office/drawing/2014/main" xmlns="" id="{8129F852-63DC-4DE7-A406-34A4C8BA3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09892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defRPr/>
            </a:pPr>
            <a:fld id="{901F4C87-9490-404C-B825-8DC16B5FBEF3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250883" name="Rectangle 7"/>
          <p:cNvSpPr txBox="1">
            <a:spLocks noGrp="1" noChangeArrowheads="1"/>
          </p:cNvSpPr>
          <p:nvPr/>
        </p:nvSpPr>
        <p:spPr bwMode="auto">
          <a:xfrm>
            <a:off x="4021240" y="9715990"/>
            <a:ext cx="3076848" cy="5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901" tIns="50451" rIns="100901" bIns="50451" anchor="b"/>
          <a:lstStyle/>
          <a:p>
            <a:pPr algn="r" defTabSz="1009114" fontAlgn="base">
              <a:spcBef>
                <a:spcPct val="0"/>
              </a:spcBef>
              <a:spcAft>
                <a:spcPct val="0"/>
              </a:spcAft>
              <a:defRPr/>
            </a:pPr>
            <a:fld id="{58611135-FD71-4ADA-9636-598C56D29800}" type="slidenum">
              <a:rPr lang="en-US" altLang="zh-TW" sz="13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pPr algn="r" defTabSz="1009114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zh-TW" sz="13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0884" name="Rectangle 7"/>
          <p:cNvSpPr txBox="1">
            <a:spLocks noGrp="1" noChangeArrowheads="1"/>
          </p:cNvSpPr>
          <p:nvPr/>
        </p:nvSpPr>
        <p:spPr bwMode="auto">
          <a:xfrm>
            <a:off x="4022452" y="9718357"/>
            <a:ext cx="3076848" cy="5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663" tIns="52332" rIns="104663" bIns="52332" anchor="b"/>
          <a:lstStyle/>
          <a:p>
            <a:pPr algn="r" defTabSz="1043497" fontAlgn="base">
              <a:spcBef>
                <a:spcPct val="0"/>
              </a:spcBef>
              <a:spcAft>
                <a:spcPct val="0"/>
              </a:spcAft>
              <a:defRPr/>
            </a:pPr>
            <a:fld id="{AB07CBE1-FC05-4DAD-9237-312DDBE8C187}" type="slidenum">
              <a:rPr lang="en-US" altLang="zh-TW" sz="130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rPr>
              <a:pPr algn="r" defTabSz="1043497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zh-TW" sz="130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508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19900" cy="3836987"/>
          </a:xfrm>
          <a:ln/>
        </p:spPr>
      </p:sp>
      <p:sp>
        <p:nvSpPr>
          <p:cNvPr id="2508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16" y="4861548"/>
            <a:ext cx="5678470" cy="4601064"/>
          </a:xfrm>
          <a:noFill/>
          <a:ln/>
        </p:spPr>
        <p:txBody>
          <a:bodyPr lIns="104663" tIns="52332" rIns="104663" bIns="52332"/>
          <a:lstStyle/>
          <a:p>
            <a:pPr eaLnBrk="1" hangingPunct="1"/>
            <a:endParaRPr lang="zh-TW" altLang="zh-TW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1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3EA210AA-CA4D-4DF2-A215-0CACE39448EA}" type="slidenum">
              <a:rPr lang="en-US" altLang="zh-TW" sz="1300" b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altLang="zh-TW" sz="1300" b="0">
              <a:solidFill>
                <a:prstClr val="black"/>
              </a:solidFill>
            </a:endParaRPr>
          </a:p>
        </p:txBody>
      </p:sp>
      <p:sp>
        <p:nvSpPr>
          <p:cNvPr id="264195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defTabSz="914400">
              <a:defRPr/>
            </a:pPr>
            <a:fld id="{B6DEBEA8-7751-41F3-835B-B4DB3527E324}" type="slidenum">
              <a:rPr lang="en-US" altLang="zh-TW" sz="1200" b="0">
                <a:solidFill>
                  <a:prstClr val="black"/>
                </a:solidFill>
                <a:ea typeface="SimSun" pitchFamily="2" charset="-122"/>
              </a:rPr>
              <a:pPr algn="r" defTabSz="914400">
                <a:defRPr/>
              </a:pPr>
              <a:t>48</a:t>
            </a:fld>
            <a:endParaRPr lang="en-US" altLang="zh-TW" sz="1200" b="0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264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88377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464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6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54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259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22" indent="0">
              <a:buNone/>
              <a:defRPr sz="1500" b="1"/>
            </a:lvl2pPr>
            <a:lvl3pPr marL="685460" indent="0">
              <a:buNone/>
              <a:defRPr sz="1400" b="1"/>
            </a:lvl3pPr>
            <a:lvl4pPr marL="1028190" indent="0">
              <a:buNone/>
              <a:defRPr sz="1200" b="1"/>
            </a:lvl4pPr>
            <a:lvl5pPr marL="1370920" indent="0">
              <a:buNone/>
              <a:defRPr sz="1200" b="1"/>
            </a:lvl5pPr>
            <a:lvl6pPr marL="1713659" indent="0">
              <a:buNone/>
              <a:defRPr sz="1200" b="1"/>
            </a:lvl6pPr>
            <a:lvl7pPr marL="2056379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2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22" indent="0">
              <a:buNone/>
              <a:defRPr sz="1500" b="1"/>
            </a:lvl2pPr>
            <a:lvl3pPr marL="685460" indent="0">
              <a:buNone/>
              <a:defRPr sz="1400" b="1"/>
            </a:lvl3pPr>
            <a:lvl4pPr marL="1028190" indent="0">
              <a:buNone/>
              <a:defRPr sz="1200" b="1"/>
            </a:lvl4pPr>
            <a:lvl5pPr marL="1370920" indent="0">
              <a:buNone/>
              <a:defRPr sz="1200" b="1"/>
            </a:lvl5pPr>
            <a:lvl6pPr marL="1713659" indent="0">
              <a:buNone/>
              <a:defRPr sz="1200" b="1"/>
            </a:lvl6pPr>
            <a:lvl7pPr marL="2056379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2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831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709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86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22" indent="0">
              <a:buNone/>
              <a:defRPr sz="900"/>
            </a:lvl2pPr>
            <a:lvl3pPr marL="685460" indent="0">
              <a:buNone/>
              <a:defRPr sz="800"/>
            </a:lvl3pPr>
            <a:lvl4pPr marL="1028190" indent="0">
              <a:buNone/>
              <a:defRPr sz="700"/>
            </a:lvl4pPr>
            <a:lvl5pPr marL="1370920" indent="0">
              <a:buNone/>
              <a:defRPr sz="700"/>
            </a:lvl5pPr>
            <a:lvl6pPr marL="1713659" indent="0">
              <a:buNone/>
              <a:defRPr sz="700"/>
            </a:lvl6pPr>
            <a:lvl7pPr marL="2056379" indent="0">
              <a:buNone/>
              <a:defRPr sz="700"/>
            </a:lvl7pPr>
            <a:lvl8pPr marL="2399100" indent="0">
              <a:buNone/>
              <a:defRPr sz="700"/>
            </a:lvl8pPr>
            <a:lvl9pPr marL="274182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936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722" indent="0">
              <a:buNone/>
              <a:defRPr sz="2100"/>
            </a:lvl2pPr>
            <a:lvl3pPr marL="685460" indent="0">
              <a:buNone/>
              <a:defRPr sz="1800"/>
            </a:lvl3pPr>
            <a:lvl4pPr marL="1028190" indent="0">
              <a:buNone/>
              <a:defRPr sz="1500"/>
            </a:lvl4pPr>
            <a:lvl5pPr marL="1370920" indent="0">
              <a:buNone/>
              <a:defRPr sz="1500"/>
            </a:lvl5pPr>
            <a:lvl6pPr marL="1713659" indent="0">
              <a:buNone/>
              <a:defRPr sz="1500"/>
            </a:lvl6pPr>
            <a:lvl7pPr marL="2056379" indent="0">
              <a:buNone/>
              <a:defRPr sz="1500"/>
            </a:lvl7pPr>
            <a:lvl8pPr marL="2399100" indent="0">
              <a:buNone/>
              <a:defRPr sz="1500"/>
            </a:lvl8pPr>
            <a:lvl9pPr marL="2741822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22" indent="0">
              <a:buNone/>
              <a:defRPr sz="900"/>
            </a:lvl2pPr>
            <a:lvl3pPr marL="685460" indent="0">
              <a:buNone/>
              <a:defRPr sz="800"/>
            </a:lvl3pPr>
            <a:lvl4pPr marL="1028190" indent="0">
              <a:buNone/>
              <a:defRPr sz="700"/>
            </a:lvl4pPr>
            <a:lvl5pPr marL="1370920" indent="0">
              <a:buNone/>
              <a:defRPr sz="700"/>
            </a:lvl5pPr>
            <a:lvl6pPr marL="1713659" indent="0">
              <a:buNone/>
              <a:defRPr sz="700"/>
            </a:lvl6pPr>
            <a:lvl7pPr marL="2056379" indent="0">
              <a:buNone/>
              <a:defRPr sz="700"/>
            </a:lvl7pPr>
            <a:lvl8pPr marL="2399100" indent="0">
              <a:buNone/>
              <a:defRPr sz="700"/>
            </a:lvl8pPr>
            <a:lvl9pPr marL="274182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0" tIns="34289" rIns="68550" bIns="34289" rtlCol="0" anchor="ctr"/>
          <a:lstStyle/>
          <a:p>
            <a:pPr algn="ctr" defTabSz="68546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5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9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82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7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030AE-AAD8-4CCF-97C4-4728AA347ECB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B57E-2813-438E-97F1-7B124C6D03E2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7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3A5F-7D67-432F-A1D3-F807A625827C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979CA-D0E4-49EB-BC5D-47E1446654A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659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1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8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61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7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2F57-74AE-4313-AB3E-012153678487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E07E-F489-4C1A-AA2B-AA486E74FEAE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1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60A6-7E87-472B-9704-DABE5704463A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D924-A4C4-4BAA-A2B6-DBE2896C812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158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4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B0B72-9A29-4449-B69B-D5753BBBB59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A073-19EB-4FD5-8479-F4A087AE4BF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792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9F4E-23F2-4638-9745-9393D5DC961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C60D-D45F-4FB2-B373-095E05EA15E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21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D004-0FA3-450E-82A5-79EA53C6778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7FFC-717D-4B10-A4D3-8C728D937BD3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175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E757-09AD-4C9F-A13F-2561738E07D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C3D8-09E8-48B6-AB65-1EAA25D7DEA7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36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13" indent="0">
              <a:buNone/>
              <a:defRPr sz="2100"/>
            </a:lvl2pPr>
            <a:lvl3pPr marL="685443" indent="0">
              <a:buNone/>
              <a:defRPr sz="1800"/>
            </a:lvl3pPr>
            <a:lvl4pPr marL="1028165" indent="0">
              <a:buNone/>
              <a:defRPr sz="1500"/>
            </a:lvl4pPr>
            <a:lvl5pPr marL="1370886" indent="0">
              <a:buNone/>
              <a:defRPr sz="1500"/>
            </a:lvl5pPr>
            <a:lvl6pPr marL="1713617" indent="0">
              <a:buNone/>
              <a:defRPr sz="1500"/>
            </a:lvl6pPr>
            <a:lvl7pPr marL="2056328" indent="0">
              <a:buNone/>
              <a:defRPr sz="1500"/>
            </a:lvl7pPr>
            <a:lvl8pPr marL="2399040" indent="0">
              <a:buNone/>
              <a:defRPr sz="1500"/>
            </a:lvl8pPr>
            <a:lvl9pPr marL="2741753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2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13" indent="0">
              <a:buNone/>
              <a:defRPr sz="900"/>
            </a:lvl2pPr>
            <a:lvl3pPr marL="685443" indent="0">
              <a:buNone/>
              <a:defRPr sz="800"/>
            </a:lvl3pPr>
            <a:lvl4pPr marL="1028165" indent="0">
              <a:buNone/>
              <a:defRPr sz="700"/>
            </a:lvl4pPr>
            <a:lvl5pPr marL="1370886" indent="0">
              <a:buNone/>
              <a:defRPr sz="700"/>
            </a:lvl5pPr>
            <a:lvl6pPr marL="1713617" indent="0">
              <a:buNone/>
              <a:defRPr sz="700"/>
            </a:lvl6pPr>
            <a:lvl7pPr marL="2056328" indent="0">
              <a:buNone/>
              <a:defRPr sz="700"/>
            </a:lvl7pPr>
            <a:lvl8pPr marL="2399040" indent="0">
              <a:buNone/>
              <a:defRPr sz="700"/>
            </a:lvl8pPr>
            <a:lvl9pPr marL="274175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0B9C-2328-45D8-B18A-A7D7CC36B67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F287-5817-445D-8C45-8607809EDF0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859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AD10-87EC-464A-B653-E9D7CA0B1472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D07B-9F93-4B40-9221-C43B0002F430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85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99BD8-1C15-4AF5-8555-DE07F6CAE1D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2017-5EA2-4FBB-A2EC-EBC3D98DAE25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13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64" indent="0" algn="ctr">
              <a:buNone/>
              <a:defRPr sz="1500"/>
            </a:lvl2pPr>
            <a:lvl3pPr marL="684362" indent="0" algn="ctr">
              <a:buNone/>
              <a:defRPr sz="1400"/>
            </a:lvl3pPr>
            <a:lvl4pPr marL="1026542" indent="0" algn="ctr">
              <a:buNone/>
              <a:defRPr sz="1200"/>
            </a:lvl4pPr>
            <a:lvl5pPr marL="1368722" indent="0" algn="ctr">
              <a:buNone/>
              <a:defRPr sz="1200"/>
            </a:lvl5pPr>
            <a:lvl6pPr marL="1710926" indent="0" algn="ctr">
              <a:buNone/>
              <a:defRPr sz="1200"/>
            </a:lvl6pPr>
            <a:lvl7pPr marL="2053082" indent="0" algn="ctr">
              <a:buNone/>
              <a:defRPr sz="1200"/>
            </a:lvl7pPr>
            <a:lvl8pPr marL="2395241" indent="0" algn="ctr">
              <a:buNone/>
              <a:defRPr sz="1200"/>
            </a:lvl8pPr>
            <a:lvl9pPr marL="27374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81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05936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18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2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6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0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7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716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114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31" indent="0">
              <a:buNone/>
              <a:defRPr sz="900"/>
            </a:lvl2pPr>
            <a:lvl3pPr marL="685477" indent="0">
              <a:buNone/>
              <a:defRPr sz="800"/>
            </a:lvl3pPr>
            <a:lvl4pPr marL="1028216" indent="0">
              <a:buNone/>
              <a:defRPr sz="700"/>
            </a:lvl4pPr>
            <a:lvl5pPr marL="1370954" indent="0">
              <a:buNone/>
              <a:defRPr sz="700"/>
            </a:lvl5pPr>
            <a:lvl6pPr marL="1713701" indent="0">
              <a:buNone/>
              <a:defRPr sz="700"/>
            </a:lvl6pPr>
            <a:lvl7pPr marL="2056430" indent="0">
              <a:buNone/>
              <a:defRPr sz="700"/>
            </a:lvl7pPr>
            <a:lvl8pPr marL="2399160" indent="0">
              <a:buNone/>
              <a:defRPr sz="700"/>
            </a:lvl8pPr>
            <a:lvl9pPr marL="2741891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245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31" indent="0">
              <a:buNone/>
              <a:defRPr sz="900"/>
            </a:lvl2pPr>
            <a:lvl3pPr marL="685477" indent="0">
              <a:buNone/>
              <a:defRPr sz="800"/>
            </a:lvl3pPr>
            <a:lvl4pPr marL="1028216" indent="0">
              <a:buNone/>
              <a:defRPr sz="700"/>
            </a:lvl4pPr>
            <a:lvl5pPr marL="1370954" indent="0">
              <a:buNone/>
              <a:defRPr sz="700"/>
            </a:lvl5pPr>
            <a:lvl6pPr marL="1713701" indent="0">
              <a:buNone/>
              <a:defRPr sz="700"/>
            </a:lvl6pPr>
            <a:lvl7pPr marL="2056430" indent="0">
              <a:buNone/>
              <a:defRPr sz="700"/>
            </a:lvl7pPr>
            <a:lvl8pPr marL="2399160" indent="0">
              <a:buNone/>
              <a:defRPr sz="700"/>
            </a:lvl8pPr>
            <a:lvl9pPr marL="2741891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5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08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82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658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019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05933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1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195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2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2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1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262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245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368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342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58" indent="0">
              <a:buNone/>
              <a:defRPr sz="900"/>
            </a:lvl2pPr>
            <a:lvl3pPr marL="685528" indent="0">
              <a:buNone/>
              <a:defRPr sz="800"/>
            </a:lvl3pPr>
            <a:lvl4pPr marL="1028292" indent="0">
              <a:buNone/>
              <a:defRPr sz="700"/>
            </a:lvl4pPr>
            <a:lvl5pPr marL="1371056" indent="0">
              <a:buNone/>
              <a:defRPr sz="700"/>
            </a:lvl5pPr>
            <a:lvl6pPr marL="1713827" indent="0">
              <a:buNone/>
              <a:defRPr sz="700"/>
            </a:lvl6pPr>
            <a:lvl7pPr marL="2056583" indent="0">
              <a:buNone/>
              <a:defRPr sz="700"/>
            </a:lvl7pPr>
            <a:lvl8pPr marL="2399340" indent="0">
              <a:buNone/>
              <a:defRPr sz="700"/>
            </a:lvl8pPr>
            <a:lvl9pPr marL="2742098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2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5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7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0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2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931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58" indent="0">
              <a:buNone/>
              <a:defRPr sz="900"/>
            </a:lvl2pPr>
            <a:lvl3pPr marL="685528" indent="0">
              <a:buNone/>
              <a:defRPr sz="800"/>
            </a:lvl3pPr>
            <a:lvl4pPr marL="1028292" indent="0">
              <a:buNone/>
              <a:defRPr sz="700"/>
            </a:lvl4pPr>
            <a:lvl5pPr marL="1371056" indent="0">
              <a:buNone/>
              <a:defRPr sz="700"/>
            </a:lvl5pPr>
            <a:lvl6pPr marL="1713827" indent="0">
              <a:buNone/>
              <a:defRPr sz="700"/>
            </a:lvl6pPr>
            <a:lvl7pPr marL="2056583" indent="0">
              <a:buNone/>
              <a:defRPr sz="700"/>
            </a:lvl7pPr>
            <a:lvl8pPr marL="2399340" indent="0">
              <a:buNone/>
              <a:defRPr sz="700"/>
            </a:lvl8pPr>
            <a:lvl9pPr marL="2742098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9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608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34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44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348022"/>
            <a:ext cx="6858000" cy="1231118"/>
          </a:xfrm>
        </p:spPr>
        <p:txBody>
          <a:bodyPr wrap="none" anchor="t">
            <a:normAutofit/>
          </a:bodyPr>
          <a:lstStyle>
            <a:lvl1pPr algn="r">
              <a:defRPr sz="5400" b="0" spc="-169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2770800"/>
            <a:ext cx="6858000" cy="565519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257072" indent="0" algn="ctr">
              <a:buNone/>
              <a:defRPr sz="1100"/>
            </a:lvl2pPr>
            <a:lvl3pPr marL="514145" indent="0" algn="ctr">
              <a:buNone/>
              <a:defRPr sz="1000"/>
            </a:lvl3pPr>
            <a:lvl4pPr marL="771202" indent="0" algn="ctr">
              <a:buNone/>
              <a:defRPr sz="900"/>
            </a:lvl4pPr>
            <a:lvl5pPr marL="1028267" indent="0" algn="ctr">
              <a:buNone/>
              <a:defRPr sz="900"/>
            </a:lvl5pPr>
            <a:lvl6pPr marL="1285331" indent="0" algn="ctr">
              <a:buNone/>
              <a:defRPr sz="900"/>
            </a:lvl6pPr>
            <a:lvl7pPr marL="1542389" indent="0" algn="ctr">
              <a:buNone/>
              <a:defRPr sz="900"/>
            </a:lvl7pPr>
            <a:lvl8pPr marL="1799460" indent="0" algn="ctr">
              <a:buNone/>
              <a:defRPr sz="900"/>
            </a:lvl8pPr>
            <a:lvl9pPr marL="2056532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218234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708079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3348022"/>
            <a:ext cx="6858000" cy="1231118"/>
          </a:xfrm>
        </p:spPr>
        <p:txBody>
          <a:bodyPr wrap="none" anchor="t">
            <a:normAutofit/>
          </a:bodyPr>
          <a:lstStyle>
            <a:lvl1pPr algn="l">
              <a:defRPr sz="5400" b="0" spc="-169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2770259"/>
            <a:ext cx="6858000" cy="565519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257072" indent="0" algn="ctr">
              <a:buNone/>
              <a:defRPr sz="1100"/>
            </a:lvl2pPr>
            <a:lvl3pPr marL="514145" indent="0" algn="ctr">
              <a:buNone/>
              <a:defRPr sz="1000"/>
            </a:lvl3pPr>
            <a:lvl4pPr marL="771202" indent="0" algn="ctr">
              <a:buNone/>
              <a:defRPr sz="900"/>
            </a:lvl4pPr>
            <a:lvl5pPr marL="1028267" indent="0" algn="ctr">
              <a:buNone/>
              <a:defRPr sz="900"/>
            </a:lvl5pPr>
            <a:lvl6pPr marL="1285331" indent="0" algn="ctr">
              <a:buNone/>
              <a:defRPr sz="900"/>
            </a:lvl6pPr>
            <a:lvl7pPr marL="1542389" indent="0" algn="ctr">
              <a:buNone/>
              <a:defRPr sz="900"/>
            </a:lvl7pPr>
            <a:lvl8pPr marL="1799460" indent="0" algn="ctr">
              <a:buNone/>
              <a:defRPr sz="900"/>
            </a:lvl8pPr>
            <a:lvl9pPr marL="2056532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50512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369219"/>
            <a:ext cx="3768912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369219"/>
            <a:ext cx="377547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045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260872"/>
            <a:ext cx="3768912" cy="617934"/>
          </a:xfrm>
        </p:spPr>
        <p:txBody>
          <a:bodyPr anchor="b"/>
          <a:lstStyle>
            <a:lvl1pPr marL="0" indent="0">
              <a:buNone/>
              <a:defRPr sz="1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072" indent="0">
              <a:buNone/>
              <a:defRPr sz="1100" b="1"/>
            </a:lvl2pPr>
            <a:lvl3pPr marL="514145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1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3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1878806"/>
            <a:ext cx="376891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2" y="1260872"/>
            <a:ext cx="3776661" cy="617934"/>
          </a:xfrm>
        </p:spPr>
        <p:txBody>
          <a:bodyPr vert="horz" lIns="68555" tIns="34289" rIns="68555" bIns="34289" rtlCol="0" anchor="b">
            <a:normAutofit/>
          </a:bodyPr>
          <a:lstStyle>
            <a:lvl1pPr>
              <a:buNone/>
              <a:defRPr lang="en-US" sz="1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2" y="1878806"/>
            <a:ext cx="377666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278685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0829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024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63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18" y="1543052"/>
            <a:ext cx="2739019" cy="2858691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435956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072" indent="0">
              <a:buNone/>
              <a:defRPr sz="1600"/>
            </a:lvl2pPr>
            <a:lvl3pPr marL="514145" indent="0">
              <a:buNone/>
              <a:defRPr sz="1400"/>
            </a:lvl3pPr>
            <a:lvl4pPr marL="771202" indent="0">
              <a:buNone/>
              <a:defRPr sz="1100"/>
            </a:lvl4pPr>
            <a:lvl5pPr marL="1028267" indent="0">
              <a:buNone/>
              <a:defRPr sz="1100"/>
            </a:lvl5pPr>
            <a:lvl6pPr marL="1285331" indent="0">
              <a:buNone/>
              <a:defRPr sz="1100"/>
            </a:lvl6pPr>
            <a:lvl7pPr marL="1542389" indent="0">
              <a:buNone/>
              <a:defRPr sz="1100"/>
            </a:lvl7pPr>
            <a:lvl8pPr marL="1799460" indent="0">
              <a:buNone/>
              <a:defRPr sz="1100"/>
            </a:lvl8pPr>
            <a:lvl9pPr marL="2056532" indent="0">
              <a:buNone/>
              <a:defRPr sz="11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18" y="1543052"/>
            <a:ext cx="2739019" cy="2858691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469483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75374"/>
            <a:ext cx="7886700" cy="614516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740588"/>
            <a:ext cx="7886700" cy="2534801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072" indent="0">
              <a:buNone/>
              <a:defRPr sz="1600"/>
            </a:lvl2pPr>
            <a:lvl3pPr marL="514145" indent="0">
              <a:buNone/>
              <a:defRPr sz="1400"/>
            </a:lvl3pPr>
            <a:lvl4pPr marL="771202" indent="0">
              <a:buNone/>
              <a:defRPr sz="1100"/>
            </a:lvl4pPr>
            <a:lvl5pPr marL="1028267" indent="0">
              <a:buNone/>
              <a:defRPr sz="1100"/>
            </a:lvl5pPr>
            <a:lvl6pPr marL="1285331" indent="0">
              <a:buNone/>
              <a:defRPr sz="1100"/>
            </a:lvl6pPr>
            <a:lvl7pPr marL="1542389" indent="0">
              <a:buNone/>
              <a:defRPr sz="1100"/>
            </a:lvl7pPr>
            <a:lvl8pPr marL="1799460" indent="0">
              <a:buNone/>
              <a:defRPr sz="1100"/>
            </a:lvl8pPr>
            <a:lvl9pPr marL="2056532" indent="0">
              <a:buNone/>
              <a:defRPr sz="11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3889887"/>
            <a:ext cx="7885509" cy="511854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449154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2650758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3367051"/>
            <a:ext cx="7885509" cy="1126370"/>
          </a:xfrm>
        </p:spPr>
        <p:txBody>
          <a:bodyPr anchor="ctr"/>
          <a:lstStyle>
            <a:lvl1pPr marL="0" indent="0">
              <a:buNone/>
              <a:defRPr sz="900"/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467296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273844"/>
            <a:ext cx="6977064" cy="2244678"/>
          </a:xfrm>
        </p:spPr>
        <p:txBody>
          <a:bodyPr anchor="ctr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376297"/>
            <a:ext cx="7884318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900"/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590118"/>
            <a:ext cx="457200" cy="438582"/>
          </a:xfrm>
          <a:prstGeom prst="rect">
            <a:avLst/>
          </a:prstGeom>
        </p:spPr>
        <p:txBody>
          <a:bodyPr vert="horz" lIns="51418" tIns="25718" rIns="51418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685511"/>
            <a:r>
              <a:rPr lang="en-US" sz="45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51418" tIns="25718" rIns="51418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685511"/>
            <a:r>
              <a:rPr lang="en-US" sz="45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09277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45227"/>
            <a:ext cx="7886700" cy="1883876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3637937"/>
            <a:ext cx="7885509" cy="855483"/>
          </a:xfrm>
        </p:spPr>
        <p:txBody>
          <a:bodyPr anchor="t"/>
          <a:lstStyle>
            <a:lvl1pPr marL="0" indent="0">
              <a:buNone/>
              <a:defRPr sz="900"/>
            </a:lvl1pPr>
            <a:lvl2pPr marL="257072" indent="0">
              <a:buNone/>
              <a:defRPr sz="800"/>
            </a:lvl2pPr>
            <a:lvl3pPr marL="514145" indent="0">
              <a:buNone/>
              <a:defRPr sz="700"/>
            </a:lvl3pPr>
            <a:lvl4pPr marL="771202" indent="0">
              <a:buNone/>
              <a:defRPr sz="600"/>
            </a:lvl4pPr>
            <a:lvl5pPr marL="1028267" indent="0">
              <a:buNone/>
              <a:defRPr sz="600"/>
            </a:lvl5pPr>
            <a:lvl6pPr marL="1285331" indent="0">
              <a:buNone/>
              <a:defRPr sz="600"/>
            </a:lvl6pPr>
            <a:lvl7pPr marL="1542389" indent="0">
              <a:buNone/>
              <a:defRPr sz="600"/>
            </a:lvl7pPr>
            <a:lvl8pPr marL="1799460" indent="0">
              <a:buNone/>
              <a:defRPr sz="600"/>
            </a:lvl8pPr>
            <a:lvl9pPr marL="205653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307141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414479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257072" indent="0">
              <a:buNone/>
              <a:defRPr sz="1100" b="1"/>
            </a:lvl2pPr>
            <a:lvl3pPr marL="514145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1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3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616" y="1928812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700"/>
            </a:lvl2pPr>
            <a:lvl3pPr marL="514145" indent="0">
              <a:buNone/>
              <a:defRPr sz="600"/>
            </a:lvl3pPr>
            <a:lvl4pPr marL="771202" indent="0">
              <a:buNone/>
              <a:defRPr sz="500"/>
            </a:lvl4pPr>
            <a:lvl5pPr marL="1028267" indent="0">
              <a:buNone/>
              <a:defRPr sz="500"/>
            </a:lvl5pPr>
            <a:lvl6pPr marL="1285331" indent="0">
              <a:buNone/>
              <a:defRPr sz="500"/>
            </a:lvl6pPr>
            <a:lvl7pPr marL="1542389" indent="0">
              <a:buNone/>
              <a:defRPr sz="500"/>
            </a:lvl7pPr>
            <a:lvl8pPr marL="1799460" indent="0">
              <a:buNone/>
              <a:defRPr sz="500"/>
            </a:lvl8pPr>
            <a:lvl9pPr marL="205653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1014" y="1414479"/>
            <a:ext cx="2202181" cy="432197"/>
          </a:xfrm>
        </p:spPr>
        <p:txBody>
          <a:bodyPr vert="horz" lIns="68555" tIns="34289" rIns="68555" bIns="34289" rtlCol="0" anchor="b">
            <a:noAutofit/>
          </a:bodyPr>
          <a:lstStyle>
            <a:lvl1pPr>
              <a:buNone/>
              <a:defRPr lang="en-US" sz="1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1928812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700"/>
            </a:lvl2pPr>
            <a:lvl3pPr marL="514145" indent="0">
              <a:buNone/>
              <a:defRPr sz="600"/>
            </a:lvl3pPr>
            <a:lvl4pPr marL="771202" indent="0">
              <a:buNone/>
              <a:defRPr sz="500"/>
            </a:lvl4pPr>
            <a:lvl5pPr marL="1028267" indent="0">
              <a:buNone/>
              <a:defRPr sz="500"/>
            </a:lvl5pPr>
            <a:lvl6pPr marL="1285331" indent="0">
              <a:buNone/>
              <a:defRPr sz="500"/>
            </a:lvl6pPr>
            <a:lvl7pPr marL="1542389" indent="0">
              <a:buNone/>
              <a:defRPr sz="500"/>
            </a:lvl7pPr>
            <a:lvl8pPr marL="1799460" indent="0">
              <a:buNone/>
              <a:defRPr sz="500"/>
            </a:lvl8pPr>
            <a:lvl9pPr marL="205653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95" y="1414479"/>
            <a:ext cx="2199085" cy="432197"/>
          </a:xfrm>
        </p:spPr>
        <p:txBody>
          <a:bodyPr vert="horz" lIns="68555" tIns="34289" rIns="68555" bIns="34289" rtlCol="0" anchor="b">
            <a:noAutofit/>
          </a:bodyPr>
          <a:lstStyle>
            <a:lvl1pPr>
              <a:buNone/>
              <a:defRPr lang="en-US" sz="1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95" y="1928812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700"/>
            </a:lvl2pPr>
            <a:lvl3pPr marL="514145" indent="0">
              <a:buNone/>
              <a:defRPr sz="600"/>
            </a:lvl3pPr>
            <a:lvl4pPr marL="771202" indent="0">
              <a:buNone/>
              <a:defRPr sz="500"/>
            </a:lvl4pPr>
            <a:lvl5pPr marL="1028267" indent="0">
              <a:buNone/>
              <a:defRPr sz="500"/>
            </a:lvl5pPr>
            <a:lvl6pPr marL="1285331" indent="0">
              <a:buNone/>
              <a:defRPr sz="500"/>
            </a:lvl6pPr>
            <a:lvl7pPr marL="1542389" indent="0">
              <a:buNone/>
              <a:defRPr sz="500"/>
            </a:lvl7pPr>
            <a:lvl8pPr marL="1799460" indent="0">
              <a:buNone/>
              <a:defRPr sz="500"/>
            </a:lvl8pPr>
            <a:lvl9pPr marL="205653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784874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3223144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257072" indent="0">
              <a:buNone/>
              <a:defRPr sz="1100" b="1"/>
            </a:lvl2pPr>
            <a:lvl3pPr marL="514145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1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3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1692266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072" indent="0">
              <a:buNone/>
              <a:defRPr sz="900"/>
            </a:lvl2pPr>
            <a:lvl3pPr marL="514145" indent="0">
              <a:buNone/>
              <a:defRPr sz="900"/>
            </a:lvl3pPr>
            <a:lvl4pPr marL="771202" indent="0">
              <a:buNone/>
              <a:defRPr sz="900"/>
            </a:lvl4pPr>
            <a:lvl5pPr marL="1028267" indent="0">
              <a:buNone/>
              <a:defRPr sz="900"/>
            </a:lvl5pPr>
            <a:lvl6pPr marL="1285331" indent="0">
              <a:buNone/>
              <a:defRPr sz="900"/>
            </a:lvl6pPr>
            <a:lvl7pPr marL="1542389" indent="0">
              <a:buNone/>
              <a:defRPr sz="900"/>
            </a:lvl7pPr>
            <a:lvl8pPr marL="1799460" indent="0">
              <a:buNone/>
              <a:defRPr sz="900"/>
            </a:lvl8pPr>
            <a:lvl9pPr marL="2056532" indent="0">
              <a:buNone/>
              <a:defRPr sz="9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3655326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700"/>
            </a:lvl2pPr>
            <a:lvl3pPr marL="514145" indent="0">
              <a:buNone/>
              <a:defRPr sz="600"/>
            </a:lvl3pPr>
            <a:lvl4pPr marL="771202" indent="0">
              <a:buNone/>
              <a:defRPr sz="500"/>
            </a:lvl4pPr>
            <a:lvl5pPr marL="1028267" indent="0">
              <a:buNone/>
              <a:defRPr sz="500"/>
            </a:lvl5pPr>
            <a:lvl6pPr marL="1285331" indent="0">
              <a:buNone/>
              <a:defRPr sz="500"/>
            </a:lvl6pPr>
            <a:lvl7pPr marL="1542389" indent="0">
              <a:buNone/>
              <a:defRPr sz="500"/>
            </a:lvl7pPr>
            <a:lvl8pPr marL="1799460" indent="0">
              <a:buNone/>
              <a:defRPr sz="500"/>
            </a:lvl8pPr>
            <a:lvl9pPr marL="205653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50" y="3223144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257072" indent="0">
              <a:buNone/>
              <a:defRPr sz="1100" b="1"/>
            </a:lvl2pPr>
            <a:lvl3pPr marL="514145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1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3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692266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072" indent="0">
              <a:buNone/>
              <a:defRPr sz="900"/>
            </a:lvl2pPr>
            <a:lvl3pPr marL="514145" indent="0">
              <a:buNone/>
              <a:defRPr sz="900"/>
            </a:lvl3pPr>
            <a:lvl4pPr marL="771202" indent="0">
              <a:buNone/>
              <a:defRPr sz="900"/>
            </a:lvl4pPr>
            <a:lvl5pPr marL="1028267" indent="0">
              <a:buNone/>
              <a:defRPr sz="900"/>
            </a:lvl5pPr>
            <a:lvl6pPr marL="1285331" indent="0">
              <a:buNone/>
              <a:defRPr sz="900"/>
            </a:lvl6pPr>
            <a:lvl7pPr marL="1542389" indent="0">
              <a:buNone/>
              <a:defRPr sz="900"/>
            </a:lvl7pPr>
            <a:lvl8pPr marL="1799460" indent="0">
              <a:buNone/>
              <a:defRPr sz="900"/>
            </a:lvl8pPr>
            <a:lvl9pPr marL="2056532" indent="0">
              <a:buNone/>
              <a:defRPr sz="9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51" y="3655326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700"/>
            </a:lvl2pPr>
            <a:lvl3pPr marL="514145" indent="0">
              <a:buNone/>
              <a:defRPr sz="600"/>
            </a:lvl3pPr>
            <a:lvl4pPr marL="771202" indent="0">
              <a:buNone/>
              <a:defRPr sz="500"/>
            </a:lvl4pPr>
            <a:lvl5pPr marL="1028267" indent="0">
              <a:buNone/>
              <a:defRPr sz="500"/>
            </a:lvl5pPr>
            <a:lvl6pPr marL="1285331" indent="0">
              <a:buNone/>
              <a:defRPr sz="500"/>
            </a:lvl6pPr>
            <a:lvl7pPr marL="1542389" indent="0">
              <a:buNone/>
              <a:defRPr sz="500"/>
            </a:lvl7pPr>
            <a:lvl8pPr marL="1799460" indent="0">
              <a:buNone/>
              <a:defRPr sz="500"/>
            </a:lvl8pPr>
            <a:lvl9pPr marL="205653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60" y="3223144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257072" indent="0">
              <a:buNone/>
              <a:defRPr sz="1100" b="1"/>
            </a:lvl2pPr>
            <a:lvl3pPr marL="514145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1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3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59" y="1692266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072" indent="0">
              <a:buNone/>
              <a:defRPr sz="900"/>
            </a:lvl2pPr>
            <a:lvl3pPr marL="514145" indent="0">
              <a:buNone/>
              <a:defRPr sz="900"/>
            </a:lvl3pPr>
            <a:lvl4pPr marL="771202" indent="0">
              <a:buNone/>
              <a:defRPr sz="900"/>
            </a:lvl4pPr>
            <a:lvl5pPr marL="1028267" indent="0">
              <a:buNone/>
              <a:defRPr sz="900"/>
            </a:lvl5pPr>
            <a:lvl6pPr marL="1285331" indent="0">
              <a:buNone/>
              <a:defRPr sz="900"/>
            </a:lvl6pPr>
            <a:lvl7pPr marL="1542389" indent="0">
              <a:buNone/>
              <a:defRPr sz="900"/>
            </a:lvl7pPr>
            <a:lvl8pPr marL="1799460" indent="0">
              <a:buNone/>
              <a:defRPr sz="900"/>
            </a:lvl8pPr>
            <a:lvl9pPr marL="2056532" indent="0">
              <a:buNone/>
              <a:defRPr sz="9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50" y="3655323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800"/>
            </a:lvl1pPr>
            <a:lvl2pPr marL="257072" indent="0">
              <a:buNone/>
              <a:defRPr sz="700"/>
            </a:lvl2pPr>
            <a:lvl3pPr marL="514145" indent="0">
              <a:buNone/>
              <a:defRPr sz="600"/>
            </a:lvl3pPr>
            <a:lvl4pPr marL="771202" indent="0">
              <a:buNone/>
              <a:defRPr sz="500"/>
            </a:lvl4pPr>
            <a:lvl5pPr marL="1028267" indent="0">
              <a:buNone/>
              <a:defRPr sz="500"/>
            </a:lvl5pPr>
            <a:lvl6pPr marL="1285331" indent="0">
              <a:buNone/>
              <a:defRPr sz="500"/>
            </a:lvl6pPr>
            <a:lvl7pPr marL="1542389" indent="0">
              <a:buNone/>
              <a:defRPr sz="500"/>
            </a:lvl7pPr>
            <a:lvl8pPr marL="1799460" indent="0">
              <a:buNone/>
              <a:defRPr sz="500"/>
            </a:lvl8pPr>
            <a:lvl9pPr marL="205653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96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4127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64" indent="0">
              <a:buNone/>
              <a:defRPr sz="1500" b="1"/>
            </a:lvl2pPr>
            <a:lvl3pPr marL="684362" indent="0">
              <a:buNone/>
              <a:defRPr sz="1400" b="1"/>
            </a:lvl3pPr>
            <a:lvl4pPr marL="1026542" indent="0">
              <a:buNone/>
              <a:defRPr sz="1200" b="1"/>
            </a:lvl4pPr>
            <a:lvl5pPr marL="1368722" indent="0">
              <a:buNone/>
              <a:defRPr sz="1200" b="1"/>
            </a:lvl5pPr>
            <a:lvl6pPr marL="1710926" indent="0">
              <a:buNone/>
              <a:defRPr sz="1200" b="1"/>
            </a:lvl6pPr>
            <a:lvl7pPr marL="2053082" indent="0">
              <a:buNone/>
              <a:defRPr sz="1200" b="1"/>
            </a:lvl7pPr>
            <a:lvl8pPr marL="2395241" indent="0">
              <a:buNone/>
              <a:defRPr sz="1200" b="1"/>
            </a:lvl8pPr>
            <a:lvl9pPr marL="27374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64" indent="0">
              <a:buNone/>
              <a:defRPr sz="1500" b="1"/>
            </a:lvl2pPr>
            <a:lvl3pPr marL="684362" indent="0">
              <a:buNone/>
              <a:defRPr sz="1400" b="1"/>
            </a:lvl3pPr>
            <a:lvl4pPr marL="1026542" indent="0">
              <a:buNone/>
              <a:defRPr sz="1200" b="1"/>
            </a:lvl4pPr>
            <a:lvl5pPr marL="1368722" indent="0">
              <a:buNone/>
              <a:defRPr sz="1200" b="1"/>
            </a:lvl5pPr>
            <a:lvl6pPr marL="1710926" indent="0">
              <a:buNone/>
              <a:defRPr sz="1200" b="1"/>
            </a:lvl6pPr>
            <a:lvl7pPr marL="2053082" indent="0">
              <a:buNone/>
              <a:defRPr sz="1200" b="1"/>
            </a:lvl7pPr>
            <a:lvl8pPr marL="2395241" indent="0">
              <a:buNone/>
              <a:defRPr sz="1200" b="1"/>
            </a:lvl8pPr>
            <a:lvl9pPr marL="27374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18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375333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30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3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0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3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847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36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5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177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85" indent="0">
              <a:buNone/>
              <a:defRPr sz="900"/>
            </a:lvl2pPr>
            <a:lvl3pPr marL="685579" indent="0">
              <a:buNone/>
              <a:defRPr sz="800"/>
            </a:lvl3pPr>
            <a:lvl4pPr marL="1028369" indent="0">
              <a:buNone/>
              <a:defRPr sz="700"/>
            </a:lvl4pPr>
            <a:lvl5pPr marL="1371158" indent="0">
              <a:buNone/>
              <a:defRPr sz="700"/>
            </a:lvl5pPr>
            <a:lvl6pPr marL="1713953" indent="0">
              <a:buNone/>
              <a:defRPr sz="700"/>
            </a:lvl6pPr>
            <a:lvl7pPr marL="2056736" indent="0">
              <a:buNone/>
              <a:defRPr sz="700"/>
            </a:lvl7pPr>
            <a:lvl8pPr marL="2399520" indent="0">
              <a:buNone/>
              <a:defRPr sz="700"/>
            </a:lvl8pPr>
            <a:lvl9pPr marL="2742305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80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785" indent="0">
              <a:buNone/>
              <a:defRPr sz="900"/>
            </a:lvl2pPr>
            <a:lvl3pPr marL="685579" indent="0">
              <a:buNone/>
              <a:defRPr sz="800"/>
            </a:lvl3pPr>
            <a:lvl4pPr marL="1028369" indent="0">
              <a:buNone/>
              <a:defRPr sz="700"/>
            </a:lvl4pPr>
            <a:lvl5pPr marL="1371158" indent="0">
              <a:buNone/>
              <a:defRPr sz="700"/>
            </a:lvl5pPr>
            <a:lvl6pPr marL="1713953" indent="0">
              <a:buNone/>
              <a:defRPr sz="700"/>
            </a:lvl6pPr>
            <a:lvl7pPr marL="2056736" indent="0">
              <a:buNone/>
              <a:defRPr sz="700"/>
            </a:lvl7pPr>
            <a:lvl8pPr marL="2399520" indent="0">
              <a:buNone/>
              <a:defRPr sz="700"/>
            </a:lvl8pPr>
            <a:lvl9pPr marL="2742305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97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525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103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511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198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106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135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51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684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4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681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98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420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95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76" indent="0">
              <a:buNone/>
              <a:defRPr sz="900"/>
            </a:lvl2pPr>
            <a:lvl3pPr marL="685562" indent="0">
              <a:buNone/>
              <a:defRPr sz="800"/>
            </a:lvl3pPr>
            <a:lvl4pPr marL="1028343" indent="0">
              <a:buNone/>
              <a:defRPr sz="700"/>
            </a:lvl4pPr>
            <a:lvl5pPr marL="1371124" indent="0">
              <a:buNone/>
              <a:defRPr sz="700"/>
            </a:lvl5pPr>
            <a:lvl6pPr marL="1713911" indent="0">
              <a:buNone/>
              <a:defRPr sz="700"/>
            </a:lvl6pPr>
            <a:lvl7pPr marL="2056685" indent="0">
              <a:buNone/>
              <a:defRPr sz="700"/>
            </a:lvl7pPr>
            <a:lvl8pPr marL="2399460" indent="0">
              <a:buNone/>
              <a:defRPr sz="700"/>
            </a:lvl8pPr>
            <a:lvl9pPr marL="274223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25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76" indent="0">
              <a:buNone/>
              <a:defRPr sz="900"/>
            </a:lvl2pPr>
            <a:lvl3pPr marL="685562" indent="0">
              <a:buNone/>
              <a:defRPr sz="800"/>
            </a:lvl3pPr>
            <a:lvl4pPr marL="1028343" indent="0">
              <a:buNone/>
              <a:defRPr sz="700"/>
            </a:lvl4pPr>
            <a:lvl5pPr marL="1371124" indent="0">
              <a:buNone/>
              <a:defRPr sz="700"/>
            </a:lvl5pPr>
            <a:lvl6pPr marL="1713911" indent="0">
              <a:buNone/>
              <a:defRPr sz="700"/>
            </a:lvl6pPr>
            <a:lvl7pPr marL="2056685" indent="0">
              <a:buNone/>
              <a:defRPr sz="700"/>
            </a:lvl7pPr>
            <a:lvl8pPr marL="2399460" indent="0">
              <a:buNone/>
              <a:defRPr sz="700"/>
            </a:lvl8pPr>
            <a:lvl9pPr marL="274223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852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424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695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96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68558" tIns="34289" rIns="68558" bIns="34289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987576"/>
            <a:ext cx="8496944" cy="460648"/>
          </a:xfrm>
          <a:prstGeom prst="rect">
            <a:avLst/>
          </a:prstGeom>
        </p:spPr>
        <p:txBody>
          <a:bodyPr lIns="68558" tIns="34289" rIns="68558" bIns="34289"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664246"/>
            <a:ext cx="8496944" cy="2995737"/>
          </a:xfrm>
          <a:prstGeom prst="rect">
            <a:avLst/>
          </a:prstGeom>
        </p:spPr>
        <p:txBody>
          <a:bodyPr lIns="296888" tIns="34289" rIns="68558" bIns="34289" anchor="t"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5253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68558" tIns="34289" rIns="68558" bIns="34289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lIns="68558" tIns="34289" rIns="68558" bIns="34289"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296888" tIns="34289" rIns="68558" bIns="34289" anchor="t"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2042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subTitle" idx="1"/>
          </p:nvPr>
        </p:nvSpPr>
        <p:spPr>
          <a:xfrm>
            <a:off x="5425" y="3947939"/>
            <a:ext cx="9144000" cy="470100"/>
          </a:xfrm>
          <a:prstGeom prst="rect">
            <a:avLst/>
          </a:prstGeom>
          <a:noFill/>
          <a:ln>
            <a:noFill/>
          </a:ln>
        </p:spPr>
        <p:txBody>
          <a:bodyPr wrap="square" lIns="68546" tIns="68546" rIns="68546" bIns="68546" anchor="ctr" anchorCtr="0"/>
          <a:lstStyle>
            <a:lvl1pPr lvl="0" algn="ctr">
              <a:spcBef>
                <a:spcPts val="0"/>
              </a:spcBef>
              <a:buNone/>
              <a:defRPr sz="8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0" y="3419495"/>
            <a:ext cx="9144000" cy="533307"/>
          </a:xfrm>
          <a:prstGeom prst="rect">
            <a:avLst/>
          </a:prstGeom>
          <a:noFill/>
          <a:ln>
            <a:noFill/>
          </a:ln>
        </p:spPr>
        <p:txBody>
          <a:bodyPr wrap="square" lIns="68546" tIns="68546" rIns="68546" bIns="68546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27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pic>
        <p:nvPicPr>
          <p:cNvPr id="9" name="Shape 9" descr="D:\KBM-정애\014-Fullppt\PNG이미지\paper-bul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7997" y="543629"/>
            <a:ext cx="1740109" cy="2592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9624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68546" tIns="68546" rIns="68546" bIns="68546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64" indent="0">
              <a:buNone/>
              <a:defRPr sz="1100"/>
            </a:lvl2pPr>
            <a:lvl3pPr marL="684362" indent="0">
              <a:buNone/>
              <a:defRPr sz="900"/>
            </a:lvl3pPr>
            <a:lvl4pPr marL="1026542" indent="0">
              <a:buNone/>
              <a:defRPr sz="800"/>
            </a:lvl4pPr>
            <a:lvl5pPr marL="1368722" indent="0">
              <a:buNone/>
              <a:defRPr sz="800"/>
            </a:lvl5pPr>
            <a:lvl6pPr marL="1710926" indent="0">
              <a:buNone/>
              <a:defRPr sz="800"/>
            </a:lvl6pPr>
            <a:lvl7pPr marL="2053082" indent="0">
              <a:buNone/>
              <a:defRPr sz="800"/>
            </a:lvl7pPr>
            <a:lvl8pPr marL="2395241" indent="0">
              <a:buNone/>
              <a:defRPr sz="800"/>
            </a:lvl8pPr>
            <a:lvl9pPr marL="2737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483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1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53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3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23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2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68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68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509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9"/>
            <a:ext cx="4040188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0939"/>
            <a:ext cx="4041775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951"/>
            <a:ext cx="4041775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616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596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513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06"/>
            <a:ext cx="3008313" cy="8715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43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7900"/>
          </a:xfrm>
        </p:spPr>
        <p:txBody>
          <a:bodyPr/>
          <a:lstStyle>
            <a:lvl1pPr marL="0" indent="0">
              <a:buNone/>
              <a:defRPr sz="1100"/>
            </a:lvl1pPr>
            <a:lvl2pPr marL="342758" indent="0">
              <a:buNone/>
              <a:defRPr sz="900"/>
            </a:lvl2pPr>
            <a:lvl3pPr marL="685528" indent="0">
              <a:buNone/>
              <a:defRPr sz="800"/>
            </a:lvl3pPr>
            <a:lvl4pPr marL="1028292" indent="0">
              <a:buNone/>
              <a:defRPr sz="700"/>
            </a:lvl4pPr>
            <a:lvl5pPr marL="1371056" indent="0">
              <a:buNone/>
              <a:defRPr sz="700"/>
            </a:lvl5pPr>
            <a:lvl6pPr marL="1713827" indent="0">
              <a:buNone/>
              <a:defRPr sz="700"/>
            </a:lvl6pPr>
            <a:lvl7pPr marL="2056583" indent="0">
              <a:buNone/>
              <a:defRPr sz="700"/>
            </a:lvl7pPr>
            <a:lvl8pPr marL="2399340" indent="0">
              <a:buNone/>
              <a:defRPr sz="700"/>
            </a:lvl8pPr>
            <a:lvl9pPr marL="274209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192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100"/>
            </a:lvl1pPr>
            <a:lvl2pPr marL="342758" indent="0">
              <a:buNone/>
              <a:defRPr sz="900"/>
            </a:lvl2pPr>
            <a:lvl3pPr marL="685528" indent="0">
              <a:buNone/>
              <a:defRPr sz="800"/>
            </a:lvl3pPr>
            <a:lvl4pPr marL="1028292" indent="0">
              <a:buNone/>
              <a:defRPr sz="700"/>
            </a:lvl4pPr>
            <a:lvl5pPr marL="1371056" indent="0">
              <a:buNone/>
              <a:defRPr sz="700"/>
            </a:lvl5pPr>
            <a:lvl6pPr marL="1713827" indent="0">
              <a:buNone/>
              <a:defRPr sz="700"/>
            </a:lvl6pPr>
            <a:lvl7pPr marL="2056583" indent="0">
              <a:buNone/>
              <a:defRPr sz="700"/>
            </a:lvl7pPr>
            <a:lvl8pPr marL="2399340" indent="0">
              <a:buNone/>
              <a:defRPr sz="700"/>
            </a:lvl8pPr>
            <a:lvl9pPr marL="274209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196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65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64" indent="0">
              <a:buNone/>
              <a:defRPr sz="2100"/>
            </a:lvl2pPr>
            <a:lvl3pPr marL="684362" indent="0">
              <a:buNone/>
              <a:defRPr sz="1800"/>
            </a:lvl3pPr>
            <a:lvl4pPr marL="1026542" indent="0">
              <a:buNone/>
              <a:defRPr sz="1500"/>
            </a:lvl4pPr>
            <a:lvl5pPr marL="1368722" indent="0">
              <a:buNone/>
              <a:defRPr sz="1500"/>
            </a:lvl5pPr>
            <a:lvl6pPr marL="1710926" indent="0">
              <a:buNone/>
              <a:defRPr sz="1500"/>
            </a:lvl6pPr>
            <a:lvl7pPr marL="2053082" indent="0">
              <a:buNone/>
              <a:defRPr sz="1500"/>
            </a:lvl7pPr>
            <a:lvl8pPr marL="2395241" indent="0">
              <a:buNone/>
              <a:defRPr sz="1500"/>
            </a:lvl8pPr>
            <a:lvl9pPr marL="27374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64" indent="0">
              <a:buNone/>
              <a:defRPr sz="1100"/>
            </a:lvl2pPr>
            <a:lvl3pPr marL="684362" indent="0">
              <a:buNone/>
              <a:defRPr sz="900"/>
            </a:lvl3pPr>
            <a:lvl4pPr marL="1026542" indent="0">
              <a:buNone/>
              <a:defRPr sz="800"/>
            </a:lvl4pPr>
            <a:lvl5pPr marL="1368722" indent="0">
              <a:buNone/>
              <a:defRPr sz="800"/>
            </a:lvl5pPr>
            <a:lvl6pPr marL="1710926" indent="0">
              <a:buNone/>
              <a:defRPr sz="800"/>
            </a:lvl6pPr>
            <a:lvl7pPr marL="2053082" indent="0">
              <a:buNone/>
              <a:defRPr sz="800"/>
            </a:lvl7pPr>
            <a:lvl8pPr marL="2395241" indent="0">
              <a:buNone/>
              <a:defRPr sz="800"/>
            </a:lvl8pPr>
            <a:lvl9pPr marL="2737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905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962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68544" tIns="68544" rIns="68544" bIns="68544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9434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3059918" y="9"/>
            <a:ext cx="3024199" cy="257174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68544" tIns="68544" rIns="68544" bIns="68544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758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528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292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056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3827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6583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934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2098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4572100" y="2571768"/>
            <a:ext cx="1512000" cy="25717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68544" tIns="68544" rIns="68544" bIns="68544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758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528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292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056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3827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6583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934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2098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3059900" y="2571768"/>
            <a:ext cx="1512000" cy="257174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68544" tIns="68544" rIns="68544" bIns="68544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758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528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292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056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3827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6583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9934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2098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065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296881" anchor="t"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046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7" cy="884466"/>
          </a:xfrm>
          <a:prstGeom prst="rect">
            <a:avLst/>
          </a:prstGeom>
          <a:noFill/>
          <a:ln>
            <a:noFill/>
          </a:ln>
        </p:spPr>
        <p:txBody>
          <a:bodyPr wrap="square" lIns="68544" tIns="68544" rIns="68544" bIns="68544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75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81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0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05943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1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9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2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6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2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1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31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7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58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668" indent="0">
              <a:buNone/>
              <a:defRPr sz="900"/>
            </a:lvl2pPr>
            <a:lvl3pPr marL="685358" indent="0">
              <a:buNone/>
              <a:defRPr sz="800"/>
            </a:lvl3pPr>
            <a:lvl4pPr marL="1028037" indent="0">
              <a:buNone/>
              <a:defRPr sz="700"/>
            </a:lvl4pPr>
            <a:lvl5pPr marL="1370716" indent="0">
              <a:buNone/>
              <a:defRPr sz="700"/>
            </a:lvl5pPr>
            <a:lvl6pPr marL="1713407" indent="0">
              <a:buNone/>
              <a:defRPr sz="700"/>
            </a:lvl6pPr>
            <a:lvl7pPr marL="2056073" indent="0">
              <a:buNone/>
              <a:defRPr sz="700"/>
            </a:lvl7pPr>
            <a:lvl8pPr marL="2398740" indent="0">
              <a:buNone/>
              <a:defRPr sz="700"/>
            </a:lvl8pPr>
            <a:lvl9pPr marL="2741408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1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668" indent="0">
              <a:buNone/>
              <a:defRPr sz="900"/>
            </a:lvl2pPr>
            <a:lvl3pPr marL="685358" indent="0">
              <a:buNone/>
              <a:defRPr sz="800"/>
            </a:lvl3pPr>
            <a:lvl4pPr marL="1028037" indent="0">
              <a:buNone/>
              <a:defRPr sz="700"/>
            </a:lvl4pPr>
            <a:lvl5pPr marL="1370716" indent="0">
              <a:buNone/>
              <a:defRPr sz="700"/>
            </a:lvl5pPr>
            <a:lvl6pPr marL="1713407" indent="0">
              <a:buNone/>
              <a:defRPr sz="700"/>
            </a:lvl6pPr>
            <a:lvl7pPr marL="2056073" indent="0">
              <a:buNone/>
              <a:defRPr sz="700"/>
            </a:lvl7pPr>
            <a:lvl8pPr marL="2398740" indent="0">
              <a:buNone/>
              <a:defRPr sz="700"/>
            </a:lvl8pPr>
            <a:lvl9pPr marL="2741408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7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39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5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77" indent="0" algn="ctr">
              <a:buNone/>
              <a:defRPr sz="1500"/>
            </a:lvl2pPr>
            <a:lvl3pPr marL="685375" indent="0" algn="ctr">
              <a:buNone/>
              <a:defRPr sz="1400"/>
            </a:lvl3pPr>
            <a:lvl4pPr marL="1028063" indent="0" algn="ctr">
              <a:buNone/>
              <a:defRPr sz="1200"/>
            </a:lvl4pPr>
            <a:lvl5pPr marL="1370750" indent="0" algn="ctr">
              <a:buNone/>
              <a:defRPr sz="1200"/>
            </a:lvl5pPr>
            <a:lvl6pPr marL="1713449" indent="0" algn="ctr">
              <a:buNone/>
              <a:defRPr sz="1200"/>
            </a:lvl6pPr>
            <a:lvl7pPr marL="2056124" indent="0" algn="ctr">
              <a:buNone/>
              <a:defRPr sz="1200"/>
            </a:lvl7pPr>
            <a:lvl8pPr marL="2398800" indent="0" algn="ctr">
              <a:buNone/>
              <a:defRPr sz="1200"/>
            </a:lvl8pPr>
            <a:lvl9pPr marL="274147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53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97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27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6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8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22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8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77" indent="0">
              <a:buNone/>
              <a:defRPr sz="2100"/>
            </a:lvl2pPr>
            <a:lvl3pPr marL="685375" indent="0">
              <a:buNone/>
              <a:defRPr sz="1800"/>
            </a:lvl3pPr>
            <a:lvl4pPr marL="1028063" indent="0">
              <a:buNone/>
              <a:defRPr sz="1500"/>
            </a:lvl4pPr>
            <a:lvl5pPr marL="1370750" indent="0">
              <a:buNone/>
              <a:defRPr sz="1500"/>
            </a:lvl5pPr>
            <a:lvl6pPr marL="1713449" indent="0">
              <a:buNone/>
              <a:defRPr sz="1500"/>
            </a:lvl6pPr>
            <a:lvl7pPr marL="2056124" indent="0">
              <a:buNone/>
              <a:defRPr sz="1500"/>
            </a:lvl7pPr>
            <a:lvl8pPr marL="2398800" indent="0">
              <a:buNone/>
              <a:defRPr sz="1500"/>
            </a:lvl8pPr>
            <a:lvl9pPr marL="274147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71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83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85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2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5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0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60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057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0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75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1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668" indent="0">
              <a:buNone/>
              <a:defRPr sz="900"/>
            </a:lvl2pPr>
            <a:lvl3pPr marL="685358" indent="0">
              <a:buNone/>
              <a:defRPr sz="800"/>
            </a:lvl3pPr>
            <a:lvl4pPr marL="1028037" indent="0">
              <a:buNone/>
              <a:defRPr sz="700"/>
            </a:lvl4pPr>
            <a:lvl5pPr marL="1370716" indent="0">
              <a:buNone/>
              <a:defRPr sz="700"/>
            </a:lvl5pPr>
            <a:lvl6pPr marL="1713407" indent="0">
              <a:buNone/>
              <a:defRPr sz="700"/>
            </a:lvl6pPr>
            <a:lvl7pPr marL="2056073" indent="0">
              <a:buNone/>
              <a:defRPr sz="700"/>
            </a:lvl7pPr>
            <a:lvl8pPr marL="2398740" indent="0">
              <a:buNone/>
              <a:defRPr sz="700"/>
            </a:lvl8pPr>
            <a:lvl9pPr marL="2741408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50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668" indent="0">
              <a:buNone/>
              <a:defRPr sz="900"/>
            </a:lvl2pPr>
            <a:lvl3pPr marL="685358" indent="0">
              <a:buNone/>
              <a:defRPr sz="800"/>
            </a:lvl3pPr>
            <a:lvl4pPr marL="1028037" indent="0">
              <a:buNone/>
              <a:defRPr sz="700"/>
            </a:lvl4pPr>
            <a:lvl5pPr marL="1370716" indent="0">
              <a:buNone/>
              <a:defRPr sz="700"/>
            </a:lvl5pPr>
            <a:lvl6pPr marL="1713407" indent="0">
              <a:buNone/>
              <a:defRPr sz="700"/>
            </a:lvl6pPr>
            <a:lvl7pPr marL="2056073" indent="0">
              <a:buNone/>
              <a:defRPr sz="700"/>
            </a:lvl7pPr>
            <a:lvl8pPr marL="2398740" indent="0">
              <a:buNone/>
              <a:defRPr sz="700"/>
            </a:lvl8pPr>
            <a:lvl9pPr marL="2741408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45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19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5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078864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1" y="270160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69" indent="0" algn="ctr">
              <a:buNone/>
              <a:defRPr sz="1500"/>
            </a:lvl2pPr>
            <a:lvl3pPr marL="685171" indent="0" algn="ctr">
              <a:buNone/>
              <a:defRPr sz="1400"/>
            </a:lvl3pPr>
            <a:lvl4pPr marL="1027757" indent="0" algn="ctr">
              <a:buNone/>
              <a:defRPr sz="1200"/>
            </a:lvl4pPr>
            <a:lvl5pPr marL="1370342" indent="0" algn="ctr">
              <a:buNone/>
              <a:defRPr sz="1200"/>
            </a:lvl5pPr>
            <a:lvl6pPr marL="1712945" indent="0" algn="ctr">
              <a:buNone/>
              <a:defRPr sz="1200"/>
            </a:lvl6pPr>
            <a:lvl7pPr marL="2055512" indent="0" algn="ctr">
              <a:buNone/>
              <a:defRPr sz="1200"/>
            </a:lvl7pPr>
            <a:lvl8pPr marL="2398080" indent="0" algn="ctr">
              <a:buNone/>
              <a:defRPr sz="1200"/>
            </a:lvl8pPr>
            <a:lvl9pPr marL="274064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00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ctr" defTabSz="685171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1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919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ctr" defTabSz="685171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05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ctr" defTabSz="685171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19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37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1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4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43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00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9" indent="0">
              <a:buNone/>
              <a:defRPr sz="1500" b="1"/>
            </a:lvl2pPr>
            <a:lvl3pPr marL="685171" indent="0">
              <a:buNone/>
              <a:defRPr sz="1400" b="1"/>
            </a:lvl3pPr>
            <a:lvl4pPr marL="1027757" indent="0">
              <a:buNone/>
              <a:defRPr sz="1200" b="1"/>
            </a:lvl4pPr>
            <a:lvl5pPr marL="1370342" indent="0">
              <a:buNone/>
              <a:defRPr sz="1200" b="1"/>
            </a:lvl5pPr>
            <a:lvl6pPr marL="1712945" indent="0">
              <a:buNone/>
              <a:defRPr sz="1200" b="1"/>
            </a:lvl6pPr>
            <a:lvl7pPr marL="2055512" indent="0">
              <a:buNone/>
              <a:defRPr sz="1200" b="1"/>
            </a:lvl7pPr>
            <a:lvl8pPr marL="2398080" indent="0">
              <a:buNone/>
              <a:defRPr sz="1200" b="1"/>
            </a:lvl8pPr>
            <a:lvl9pPr marL="274064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9" indent="0">
              <a:buNone/>
              <a:defRPr sz="1500" b="1"/>
            </a:lvl2pPr>
            <a:lvl3pPr marL="685171" indent="0">
              <a:buNone/>
              <a:defRPr sz="1400" b="1"/>
            </a:lvl3pPr>
            <a:lvl4pPr marL="1027757" indent="0">
              <a:buNone/>
              <a:defRPr sz="1200" b="1"/>
            </a:lvl4pPr>
            <a:lvl5pPr marL="1370342" indent="0">
              <a:buNone/>
              <a:defRPr sz="1200" b="1"/>
            </a:lvl5pPr>
            <a:lvl6pPr marL="1712945" indent="0">
              <a:buNone/>
              <a:defRPr sz="1200" b="1"/>
            </a:lvl6pPr>
            <a:lvl7pPr marL="2055512" indent="0">
              <a:buNone/>
              <a:defRPr sz="1200" b="1"/>
            </a:lvl7pPr>
            <a:lvl8pPr marL="2398080" indent="0">
              <a:buNone/>
              <a:defRPr sz="1200" b="1"/>
            </a:lvl8pPr>
            <a:lvl9pPr marL="274064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02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23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8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8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69" indent="0">
              <a:buNone/>
              <a:defRPr sz="1100"/>
            </a:lvl2pPr>
            <a:lvl3pPr marL="685171" indent="0">
              <a:buNone/>
              <a:defRPr sz="900"/>
            </a:lvl3pPr>
            <a:lvl4pPr marL="1027757" indent="0">
              <a:buNone/>
              <a:defRPr sz="800"/>
            </a:lvl4pPr>
            <a:lvl5pPr marL="1370342" indent="0">
              <a:buNone/>
              <a:defRPr sz="800"/>
            </a:lvl5pPr>
            <a:lvl6pPr marL="1712945" indent="0">
              <a:buNone/>
              <a:defRPr sz="800"/>
            </a:lvl6pPr>
            <a:lvl7pPr marL="2055512" indent="0">
              <a:buNone/>
              <a:defRPr sz="800"/>
            </a:lvl7pPr>
            <a:lvl8pPr marL="2398080" indent="0">
              <a:buNone/>
              <a:defRPr sz="800"/>
            </a:lvl8pPr>
            <a:lvl9pPr marL="27406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07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8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69" indent="0">
              <a:buNone/>
              <a:defRPr sz="2100"/>
            </a:lvl2pPr>
            <a:lvl3pPr marL="685171" indent="0">
              <a:buNone/>
              <a:defRPr sz="1800"/>
            </a:lvl3pPr>
            <a:lvl4pPr marL="1027757" indent="0">
              <a:buNone/>
              <a:defRPr sz="1500"/>
            </a:lvl4pPr>
            <a:lvl5pPr marL="1370342" indent="0">
              <a:buNone/>
              <a:defRPr sz="1500"/>
            </a:lvl5pPr>
            <a:lvl6pPr marL="1712945" indent="0">
              <a:buNone/>
              <a:defRPr sz="1500"/>
            </a:lvl6pPr>
            <a:lvl7pPr marL="2055512" indent="0">
              <a:buNone/>
              <a:defRPr sz="1500"/>
            </a:lvl7pPr>
            <a:lvl8pPr marL="2398080" indent="0">
              <a:buNone/>
              <a:defRPr sz="1500"/>
            </a:lvl8pPr>
            <a:lvl9pPr marL="274064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69" indent="0">
              <a:buNone/>
              <a:defRPr sz="1100"/>
            </a:lvl2pPr>
            <a:lvl3pPr marL="685171" indent="0">
              <a:buNone/>
              <a:defRPr sz="900"/>
            </a:lvl3pPr>
            <a:lvl4pPr marL="1027757" indent="0">
              <a:buNone/>
              <a:defRPr sz="800"/>
            </a:lvl4pPr>
            <a:lvl5pPr marL="1370342" indent="0">
              <a:buNone/>
              <a:defRPr sz="800"/>
            </a:lvl5pPr>
            <a:lvl6pPr marL="1712945" indent="0">
              <a:buNone/>
              <a:defRPr sz="800"/>
            </a:lvl6pPr>
            <a:lvl7pPr marL="2055512" indent="0">
              <a:buNone/>
              <a:defRPr sz="800"/>
            </a:lvl7pPr>
            <a:lvl8pPr marL="2398080" indent="0">
              <a:buNone/>
              <a:defRPr sz="800"/>
            </a:lvl8pPr>
            <a:lvl9pPr marL="27406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9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002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678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5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5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4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41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5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72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5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02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49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886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524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0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32" indent="0">
              <a:buNone/>
              <a:defRPr sz="1100"/>
            </a:lvl2pPr>
            <a:lvl3pPr marL="685290" indent="0">
              <a:buNone/>
              <a:defRPr sz="900"/>
            </a:lvl3pPr>
            <a:lvl4pPr marL="1027935" indent="0">
              <a:buNone/>
              <a:defRPr sz="800"/>
            </a:lvl4pPr>
            <a:lvl5pPr marL="1370580" indent="0">
              <a:buNone/>
              <a:defRPr sz="800"/>
            </a:lvl5pPr>
            <a:lvl6pPr marL="1713239" indent="0">
              <a:buNone/>
              <a:defRPr sz="800"/>
            </a:lvl6pPr>
            <a:lvl7pPr marL="2055869" indent="0">
              <a:buNone/>
              <a:defRPr sz="800"/>
            </a:lvl7pPr>
            <a:lvl8pPr marL="2398500" indent="0">
              <a:buNone/>
              <a:defRPr sz="800"/>
            </a:lvl8pPr>
            <a:lvl9pPr marL="2741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7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30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29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1" y="270160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362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267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268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019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43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4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8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56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2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32" indent="0">
              <a:buNone/>
              <a:defRPr sz="2100"/>
            </a:lvl2pPr>
            <a:lvl3pPr marL="685290" indent="0">
              <a:buNone/>
              <a:defRPr sz="1800"/>
            </a:lvl3pPr>
            <a:lvl4pPr marL="1027935" indent="0">
              <a:buNone/>
              <a:defRPr sz="1500"/>
            </a:lvl4pPr>
            <a:lvl5pPr marL="1370580" indent="0">
              <a:buNone/>
              <a:defRPr sz="1500"/>
            </a:lvl5pPr>
            <a:lvl6pPr marL="1713239" indent="0">
              <a:buNone/>
              <a:defRPr sz="1500"/>
            </a:lvl6pPr>
            <a:lvl7pPr marL="2055869" indent="0">
              <a:buNone/>
              <a:defRPr sz="1500"/>
            </a:lvl7pPr>
            <a:lvl8pPr marL="2398500" indent="0">
              <a:buNone/>
              <a:defRPr sz="1500"/>
            </a:lvl8pPr>
            <a:lvl9pPr marL="2741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32" indent="0">
              <a:buNone/>
              <a:defRPr sz="1100"/>
            </a:lvl2pPr>
            <a:lvl3pPr marL="685290" indent="0">
              <a:buNone/>
              <a:defRPr sz="900"/>
            </a:lvl3pPr>
            <a:lvl4pPr marL="1027935" indent="0">
              <a:buNone/>
              <a:defRPr sz="800"/>
            </a:lvl4pPr>
            <a:lvl5pPr marL="1370580" indent="0">
              <a:buNone/>
              <a:defRPr sz="800"/>
            </a:lvl5pPr>
            <a:lvl6pPr marL="1713239" indent="0">
              <a:buNone/>
              <a:defRPr sz="800"/>
            </a:lvl6pPr>
            <a:lvl7pPr marL="2055869" indent="0">
              <a:buNone/>
              <a:defRPr sz="800"/>
            </a:lvl7pPr>
            <a:lvl8pPr marL="2398500" indent="0">
              <a:buNone/>
              <a:defRPr sz="800"/>
            </a:lvl8pPr>
            <a:lvl9pPr marL="2741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318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7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3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725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626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28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126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5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5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813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05937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0" tIns="34289" rIns="68550" bIns="34289" rtlCol="0" anchor="ctr"/>
          <a:lstStyle/>
          <a:p>
            <a:pPr algn="ctr" defTabSz="68546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95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63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2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1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37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1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8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0" tIns="34289" rIns="68550" bIns="34289" rtlCol="0" anchor="ctr"/>
          <a:lstStyle/>
          <a:p>
            <a:pPr algn="ctr" defTabSz="68546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6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91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5" tIns="34289" rIns="6853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5" tIns="34289" rIns="6853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29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0" indent="-171330" algn="l" defTabSz="68529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5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82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4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85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3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8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9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5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6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49" tIns="34289" rIns="68549" bIns="34289" numCol="1" anchor="ctr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49" tIns="34289" rIns="68549" bIns="34289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342713">
              <a:defRPr/>
            </a:pPr>
            <a:fld id="{9D5CDA34-69C6-4686-8CDA-0134598C744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342713">
                <a:defRPr/>
              </a:pPr>
              <a:t>5/16/2018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342713">
              <a:defRPr/>
            </a:pPr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342713">
              <a:defRPr/>
            </a:pPr>
            <a:fld id="{04463663-1AC9-472E-99F6-7169310CC8C8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342713"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iming>
    <p:tnLst>
      <p:par>
        <p:cTn id="1" dur="indefinite" restart="never" nodeType="tmRoot"/>
      </p:par>
    </p:tnLst>
  </p:timing>
  <p:txStyles>
    <p:titleStyle>
      <a:lvl1pPr algn="ctr" defTabSz="342713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儷黑 Pro"/>
          <a:ea typeface="+mj-ea"/>
          <a:cs typeface="+mj-cs"/>
        </a:defRPr>
      </a:lvl1pPr>
      <a:lvl2pPr algn="ctr" defTabSz="3427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2pPr>
      <a:lvl3pPr algn="ctr" defTabSz="3427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3pPr>
      <a:lvl4pPr algn="ctr" defTabSz="3427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4pPr>
      <a:lvl5pPr algn="ctr" defTabSz="3427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5pPr>
      <a:lvl6pPr marL="342713" algn="ctr" defTabSz="34271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6pPr>
      <a:lvl7pPr marL="685443" algn="ctr" defTabSz="34271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7pPr>
      <a:lvl8pPr marL="1028165" algn="ctr" defTabSz="34271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8pPr>
      <a:lvl9pPr marL="1370886" algn="ctr" defTabSz="34271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儷黑 Pro"/>
        </a:defRPr>
      </a:lvl9pPr>
    </p:titleStyle>
    <p:bodyStyle>
      <a:lvl1pPr marL="257048" indent="-257048" algn="l" defTabSz="342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556919" indent="-214208" algn="l" defTabSz="3427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856808" indent="-171366" algn="l" defTabSz="342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199520" indent="-171366" algn="l" defTabSz="3427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1542233" indent="-171366" algn="l" defTabSz="3427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1884963" indent="-171366" algn="l" defTabSz="34271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85" indent="-171366" algn="l" defTabSz="34271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06" indent="-171366" algn="l" defTabSz="34271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37" indent="-171366" algn="l" defTabSz="34271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3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3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5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6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7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28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40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3" algn="l" defTabSz="3427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52" tIns="34289" rIns="68552" bIns="34289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477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477"/>
              <a:t>5/16/2018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47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477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4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3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477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60" indent="-257060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6947" indent="-214218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56" tIns="34289" rIns="68556" bIns="34289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56" tIns="34289" rIns="68556" bIns="342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528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528"/>
              <a:t>5/16/2018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528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528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528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27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528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78" indent="-257078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6989" indent="-214233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5" tIns="34289" rIns="68555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369219"/>
            <a:ext cx="7675350" cy="3263504"/>
          </a:xfrm>
          <a:prstGeom prst="rect">
            <a:avLst/>
          </a:prstGeom>
        </p:spPr>
        <p:txBody>
          <a:bodyPr vert="horz" lIns="68555" tIns="34289" rIns="6855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l">
              <a:defRPr sz="7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685511"/>
            <a:fld id="{51CF1133-3259-4C45-BABA-5B62D9C6F78D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685511"/>
              <a:t>5/16/2018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ctr">
              <a:defRPr sz="7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685511"/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r">
              <a:defRPr sz="7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685511"/>
            <a:fld id="{6D22F896-40B5-4ADD-8801-0D06FADFA095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685511"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42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514145" rtl="0" eaLnBrk="1" latinLnBrk="0" hangingPunct="1">
        <a:lnSpc>
          <a:spcPct val="90000"/>
        </a:lnSpc>
        <a:spcBef>
          <a:spcPct val="0"/>
        </a:spcBef>
        <a:buNone/>
        <a:defRPr sz="30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28537" indent="-128537" algn="l" defTabSz="51414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385610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642666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899731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156795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413868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924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997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070" indent="-128537" algn="l" defTabSz="51414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072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145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202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267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331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389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460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532" algn="l" defTabSz="5141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61" tIns="34289" rIns="68561" bIns="34289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579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579"/>
              <a:t>5/16/2018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57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579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57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800" y="2139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51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579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96" indent="-257096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7031" indent="-21424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6976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2545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339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9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8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13" indent="-171398" algn="l" defTabSz="685579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49314" tIns="25715" rIns="49314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49314" tIns="25715" rIns="49314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49314" tIns="25715" rIns="49314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351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4351"/>
              <a:t>5/16/2018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49314" tIns="25715" rIns="49314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351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49314" tIns="25715" rIns="49314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351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4351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/>
            <a:endParaRPr lang="en-US" sz="140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3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iming>
    <p:tnLst>
      <p:par>
        <p:cTn id="1" dur="indefinite" restart="never" nodeType="tmRoot"/>
      </p:par>
    </p:tnLst>
  </p:timing>
  <p:txStyles>
    <p:titleStyle>
      <a:lvl1pPr algn="l" defTabSz="65435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898" indent="-163898" algn="l" defTabSz="6543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693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7601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741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2069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444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6322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53406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0615" indent="-163898" algn="l" defTabSz="6543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6920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54351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1782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08806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35674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62622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89884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16905" algn="l" defTabSz="6543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59" tIns="34289" rIns="6855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59" tIns="34289" rIns="6855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76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342776"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76"/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76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342776"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/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8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iming>
    <p:tnLst>
      <p:par>
        <p:cTn id="1" dur="indefinite" restart="never" nodeType="tmRoot"/>
      </p:par>
    </p:tnLst>
  </p:timing>
  <p:txStyles>
    <p:titleStyle>
      <a:lvl1pPr algn="ctr" defTabSz="34277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90" indent="-257090" algn="l" defTabSz="3427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17" indent="-214243" algn="l" defTabSz="34277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defTabSz="34277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defTabSz="342776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defTabSz="342776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34277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34277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34277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34277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342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</p:sldLayoutIdLst>
  <p:timing>
    <p:tnLst>
      <p:par>
        <p:cTn id="1" dur="indefinite" restart="never" nodeType="tmRoot"/>
      </p:par>
    </p:tnLst>
  </p:timing>
  <p:txStyles>
    <p:titleStyle>
      <a:lvl1pPr algn="ctr" defTabSz="685545" rtl="0" eaLnBrk="1" latinLnBrk="1" hangingPunct="1">
        <a:spcBef>
          <a:spcPct val="0"/>
        </a:spcBef>
        <a:buNone/>
        <a:defRPr sz="27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084" indent="-257084" algn="l" defTabSz="68554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03" indent="-214238" algn="l" defTabSz="685545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68556" tIns="34289" rIns="6855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68"/>
            <a:ext cx="8229600" cy="3394075"/>
          </a:xfrm>
          <a:prstGeom prst="rect">
            <a:avLst/>
          </a:prstGeom>
        </p:spPr>
        <p:txBody>
          <a:bodyPr vert="horz" lIns="68556" tIns="34289" rIns="6855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1"/>
            <a:ext cx="2133600" cy="274637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28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1"/>
            <a:ext cx="2895600" cy="274637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1"/>
            <a:ext cx="2133600" cy="274637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9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timing>
    <p:tnLst>
      <p:par>
        <p:cTn id="1" dur="indefinite" restart="never" nodeType="tmRoot"/>
      </p:par>
    </p:tnLst>
  </p:timing>
  <p:txStyles>
    <p:titleStyle>
      <a:lvl1pPr algn="ctr" defTabSz="68552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78" indent="-257078" algn="l" defTabSz="6855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89" indent="-214233" algn="l" defTabSz="68552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45" tIns="34256" rIns="68445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45" tIns="34256" rIns="68445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45" tIns="34256" rIns="68445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75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45" tIns="34256" rIns="68445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45" tIns="34256" rIns="68445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8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3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00" indent="-171100" algn="l" defTabSz="684362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02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64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620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779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980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163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342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541" indent="-171100" algn="l" defTabSz="68436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64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62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542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722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926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082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241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400" algn="l" defTabSz="6843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41" tIns="34289" rIns="68541" bIns="34289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358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358"/>
              <a:t>5/16/2018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358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358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358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29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358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18" indent="-257018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6849" indent="-214183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3" tIns="34289" rIns="6854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3" tIns="34289" rIns="6854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75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defTabSz="6853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0" indent="-171350" algn="l" defTabSz="685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24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0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77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75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63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5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8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75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3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5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49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24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0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41" tIns="34289" rIns="68541" bIns="34289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2018/5/16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6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defTabSz="68535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18" indent="-257018" algn="l" defTabSz="6853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49" indent="-214183" algn="l" defTabSz="68535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defTabSz="68535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defTabSz="68535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defTabSz="68535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25" tIns="34289" rIns="68525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525" tIns="34289" rIns="68525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08"/>
            <a:ext cx="2057400" cy="273844"/>
          </a:xfrm>
          <a:prstGeom prst="rect">
            <a:avLst/>
          </a:prstGeom>
        </p:spPr>
        <p:txBody>
          <a:bodyPr vert="horz" lIns="68525" tIns="34289" rIns="68525" bIns="34289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171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71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08"/>
            <a:ext cx="3086100" cy="273844"/>
          </a:xfrm>
          <a:prstGeom prst="rect">
            <a:avLst/>
          </a:prstGeom>
        </p:spPr>
        <p:txBody>
          <a:bodyPr vert="horz" lIns="68525" tIns="34289" rIns="68525" bIns="34289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17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08"/>
            <a:ext cx="2057400" cy="273844"/>
          </a:xfrm>
          <a:prstGeom prst="rect">
            <a:avLst/>
          </a:prstGeom>
        </p:spPr>
        <p:txBody>
          <a:bodyPr vert="horz" lIns="68525" tIns="34289" rIns="68525" bIns="34289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171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7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iming>
    <p:tnLst>
      <p:par>
        <p:cTn id="1" dur="indefinite" restart="never" nodeType="tmRoot"/>
      </p:par>
    </p:tnLst>
  </p:timing>
  <p:txStyles>
    <p:titleStyle>
      <a:lvl1pPr algn="l" defTabSz="685171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1302" indent="-171302" algn="l" defTabSz="68517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3905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6472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9040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41609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84211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797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82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985" indent="-171302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9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71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57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42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45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12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80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49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44" tIns="34289" rIns="68544" bIns="34289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44" tIns="34289" rIns="68544" bIns="342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392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392"/>
              <a:t>5/16/2018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39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392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3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60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392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30" indent="-257030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6877" indent="-214193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29" tIns="34289" rIns="68529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529" tIns="34289" rIns="68529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08"/>
            <a:ext cx="2057400" cy="273844"/>
          </a:xfrm>
          <a:prstGeom prst="rect">
            <a:avLst/>
          </a:prstGeom>
        </p:spPr>
        <p:txBody>
          <a:bodyPr vert="horz" lIns="68529" tIns="34289" rIns="68529" bIns="34289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222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22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08"/>
            <a:ext cx="3086100" cy="273844"/>
          </a:xfrm>
          <a:prstGeom prst="rect">
            <a:avLst/>
          </a:prstGeom>
        </p:spPr>
        <p:txBody>
          <a:bodyPr vert="horz" lIns="68529" tIns="34289" rIns="68529" bIns="34289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22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08"/>
            <a:ext cx="2057400" cy="273844"/>
          </a:xfrm>
          <a:prstGeom prst="rect">
            <a:avLst/>
          </a:prstGeom>
        </p:spPr>
        <p:txBody>
          <a:bodyPr vert="horz" lIns="68529" tIns="34289" rIns="68529" bIns="34289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5222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1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iming>
    <p:tnLst>
      <p:par>
        <p:cTn id="1" dur="indefinite" restart="never" nodeType="tmRoot"/>
      </p:par>
    </p:tnLst>
  </p:timing>
  <p:txStyles>
    <p:titleStyle>
      <a:lvl1pPr algn="l" defTabSz="685222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1314" indent="-171314" algn="l" defTabSz="68522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394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6535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9130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41726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84352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50" tIns="34289" rIns="68550" bIns="34289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50" tIns="34289" rIns="68550" bIns="342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460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460"/>
              <a:t>5/16/2018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46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460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46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2"/>
            <a:ext cx="9140200" cy="51456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80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0" tIns="34289" rIns="68550" bIns="34289" rtlCol="0" anchor="ctr"/>
          <a:lstStyle/>
          <a:p>
            <a:pPr algn="ctr" defTabSz="68546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28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460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54" indent="-257054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6933" indent="-214213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6829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199550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2272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010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40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70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09" indent="-171370" algn="l" defTabSz="68546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22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6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9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2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59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79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0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22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02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9.png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" y="25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2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771" y="4087117"/>
            <a:ext cx="7363778" cy="830996"/>
          </a:xfrm>
          <a:prstGeom prst="rect">
            <a:avLst/>
          </a:prstGeom>
          <a:noFill/>
        </p:spPr>
        <p:txBody>
          <a:bodyPr wrap="square" lIns="68541" tIns="34289" rIns="68541" bIns="34289" rtlCol="0">
            <a:spAutoFit/>
          </a:bodyPr>
          <a:lstStyle/>
          <a:p>
            <a:pPr defTabSz="685358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358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3675928"/>
            <a:ext cx="1057520" cy="1057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0656" y="117325"/>
            <a:ext cx="8833757" cy="484748"/>
          </a:xfrm>
          <a:prstGeom prst="rect">
            <a:avLst/>
          </a:prstGeom>
          <a:noFill/>
        </p:spPr>
        <p:txBody>
          <a:bodyPr wrap="square" lIns="68541" tIns="34289" rIns="68541" bIns="34289" rtlCol="0">
            <a:spAutoFit/>
          </a:bodyPr>
          <a:lstStyle/>
          <a:p>
            <a:pPr algn="ctr" defTabSz="685358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創業家應有的思維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93004" y="1279205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41" tIns="34289" rIns="68541" bIns="34289">
            <a:spAutoFit/>
          </a:bodyPr>
          <a:lstStyle/>
          <a:p>
            <a:pPr algn="ctr" defTabSz="685358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Johnny Huang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0656" y="602074"/>
            <a:ext cx="8833757" cy="392415"/>
          </a:xfrm>
          <a:prstGeom prst="rect">
            <a:avLst/>
          </a:prstGeom>
        </p:spPr>
        <p:txBody>
          <a:bodyPr wrap="square" lIns="68541" tIns="34289" rIns="68541" bIns="34289">
            <a:spAutoFit/>
          </a:bodyPr>
          <a:lstStyle/>
          <a:p>
            <a:pPr algn="ctr" defTabSz="685358"/>
            <a:r>
              <a:rPr lang="en-US" altLang="zh-TW" sz="2100" dirty="0">
                <a:solidFill>
                  <a:prstClr val="white"/>
                </a:solidFill>
                <a:ea typeface="Apple LiGothic" pitchFamily="2" charset="-120"/>
              </a:rPr>
              <a:t>The Mindset as an Entrepreneur</a:t>
            </a:r>
            <a:endParaRPr lang="en-US" sz="21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860086" y="1984269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41" tIns="34289" rIns="68541" bIns="34289">
            <a:spAutoFit/>
          </a:bodyPr>
          <a:lstStyle/>
          <a:p>
            <a:pPr algn="ctr" defTabSz="685358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執行副總裁级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358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Executive Field Vice-President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35916" y="3108219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41" tIns="34289" rIns="68541" bIns="34289">
            <a:spAutoFit/>
          </a:bodyPr>
          <a:lstStyle/>
          <a:p>
            <a:pPr algn="ctr" defTabSz="685358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HK$345,000</a:t>
            </a:r>
          </a:p>
          <a:p>
            <a:pPr algn="ctr" defTabSz="685358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HK$345,000 in 4 Commission weeks</a:t>
            </a:r>
          </a:p>
        </p:txBody>
      </p:sp>
      <p:pic>
        <p:nvPicPr>
          <p:cNvPr id="12" name="圖片 5">
            <a:extLst>
              <a:ext uri="{FF2B5EF4-FFF2-40B4-BE49-F238E27FC236}">
                <a16:creationId xmlns="" xmlns:a16="http://schemas.microsoft.com/office/drawing/2014/main" id="{1DA2E026-C08D-4284-B16D-87836A2A1C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3"/>
          <a:stretch/>
        </p:blipFill>
        <p:spPr>
          <a:xfrm>
            <a:off x="830770" y="1063739"/>
            <a:ext cx="2136704" cy="285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7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996637399"/>
              </p:ext>
            </p:extLst>
          </p:nvPr>
        </p:nvGraphicFramePr>
        <p:xfrm>
          <a:off x="1143297" y="1080004"/>
          <a:ext cx="6858000" cy="3691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040515" y="360204"/>
            <a:ext cx="6960486" cy="1278208"/>
          </a:xfrm>
          <a:prstGeom prst="rect">
            <a:avLst/>
          </a:prstGeom>
          <a:noFill/>
        </p:spPr>
        <p:txBody>
          <a:bodyPr wrap="square" lIns="68421" tIns="34229" rIns="68421" bIns="34229" rtlCol="0">
            <a:spAutoFit/>
          </a:bodyPr>
          <a:lstStyle/>
          <a:p>
            <a:pPr algn="ctr" defTabSz="30734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S</a:t>
            </a:r>
            <a:r>
              <a:rPr lang="en-US" altLang="zh-TW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HOP.COM</a:t>
            </a: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完美呈現了四贏概念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sym typeface="Helvetica Neue Light" charset="0"/>
            </a:endParaRPr>
          </a:p>
          <a:p>
            <a:pPr algn="ctr" defTabSz="30734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加速創造新經濟</a:t>
            </a:r>
          </a:p>
        </p:txBody>
      </p:sp>
    </p:spTree>
    <p:extLst>
      <p:ext uri="{BB962C8B-B14F-4D97-AF65-F5344CB8AC3E}">
        <p14:creationId xmlns:p14="http://schemas.microsoft.com/office/powerpoint/2010/main" val="8301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9228" y="514694"/>
            <a:ext cx="3062817" cy="836676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685154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1" y="702200"/>
            <a:ext cx="3057692" cy="469359"/>
          </a:xfrm>
          <a:prstGeom prst="rect">
            <a:avLst/>
          </a:prstGeom>
          <a:noFill/>
        </p:spPr>
        <p:txBody>
          <a:bodyPr wrap="square" lIns="68543" tIns="34289" rIns="68543" bIns="34289" rtlCol="0">
            <a:spAutoFit/>
          </a:bodyPr>
          <a:lstStyle/>
          <a:p>
            <a:pPr algn="ctr" defTabSz="342677"/>
            <a:r>
              <a:rPr lang="zh-HK" altLang="en-US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你為何加入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351" y="1467802"/>
            <a:ext cx="3057692" cy="2146742"/>
          </a:xfrm>
          <a:prstGeom prst="rect">
            <a:avLst/>
          </a:prstGeom>
          <a:noFill/>
        </p:spPr>
        <p:txBody>
          <a:bodyPr wrap="square" lIns="68543" tIns="34289" rIns="68543" bIns="34289" rtlCol="0">
            <a:spAutoFit/>
          </a:bodyPr>
          <a:lstStyle/>
          <a:p>
            <a:pPr defTabSz="685154">
              <a:spcAft>
                <a:spcPts val="900"/>
              </a:spcAft>
            </a:pPr>
            <a:r>
              <a:rPr lang="zh-HK" altLang="en-US" sz="21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增加收入</a:t>
            </a:r>
          </a:p>
          <a:p>
            <a:pPr defTabSz="685154">
              <a:spcAft>
                <a:spcPts val="900"/>
              </a:spcAft>
            </a:pPr>
            <a:r>
              <a:rPr lang="zh-HK" altLang="en-US" sz="21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減少債務</a:t>
            </a:r>
          </a:p>
          <a:p>
            <a:pPr defTabSz="685154">
              <a:spcAft>
                <a:spcPts val="900"/>
              </a:spcAft>
            </a:pPr>
            <a:r>
              <a:rPr lang="zh-HK" altLang="en-US" sz="21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時間自由</a:t>
            </a:r>
          </a:p>
          <a:p>
            <a:pPr defTabSz="685154">
              <a:spcAft>
                <a:spcPts val="900"/>
              </a:spcAft>
            </a:pPr>
            <a:r>
              <a:rPr lang="zh-HK" altLang="en-US" sz="21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提早退休</a:t>
            </a:r>
          </a:p>
          <a:p>
            <a:pPr defTabSz="685154">
              <a:spcAft>
                <a:spcPts val="900"/>
              </a:spcAft>
            </a:pPr>
            <a:r>
              <a:rPr lang="zh-TW" altLang="en-US" sz="21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保障</a:t>
            </a:r>
            <a:endParaRPr lang="zh-HK" altLang="en-US" sz="21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6183" y="4736115"/>
            <a:ext cx="1912258" cy="319662"/>
            <a:chOff x="648243" y="6314820"/>
            <a:chExt cx="2549677" cy="4262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r="14592" b="5990"/>
          <a:stretch/>
        </p:blipFill>
        <p:spPr>
          <a:xfrm>
            <a:off x="4143377" y="-77310"/>
            <a:ext cx="5000625" cy="52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64" y="0"/>
            <a:ext cx="87490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0780"/>
            <a:ext cx="7315200" cy="41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4" y="311011"/>
            <a:ext cx="7998311" cy="4526660"/>
          </a:xfrm>
        </p:spPr>
      </p:pic>
      <p:sp>
        <p:nvSpPr>
          <p:cNvPr id="5" name="矩形 4"/>
          <p:cNvSpPr/>
          <p:nvPr/>
        </p:nvSpPr>
        <p:spPr>
          <a:xfrm>
            <a:off x="6635581" y="2366320"/>
            <a:ext cx="1383956" cy="2656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685375"/>
            <a:endParaRPr lang="zh-TW" altLang="en-US" sz="1400">
              <a:solidFill>
                <a:prstClr val="white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47" y="2844883"/>
            <a:ext cx="1426588" cy="30635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609626" y="1458098"/>
            <a:ext cx="1064741" cy="15754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685375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stockPhotos-49794056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06" b="38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59887" y="527636"/>
            <a:ext cx="5829167" cy="857250"/>
          </a:xfrm>
          <a:prstGeom prst="rect">
            <a:avLst/>
          </a:prstGeom>
          <a:solidFill>
            <a:srgbClr val="0FB7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205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8412" y="1669389"/>
            <a:ext cx="5829300" cy="284245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t"/>
          <a:lstStyle/>
          <a:p>
            <a:pPr algn="ctr" defTabSz="685205"/>
            <a:endParaRPr lang="en-US" sz="2600" baseline="30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0230" y="3926067"/>
            <a:ext cx="4429125" cy="323164"/>
          </a:xfrm>
          <a:prstGeom prst="rect">
            <a:avLst/>
          </a:prstGeom>
          <a:noFill/>
        </p:spPr>
        <p:txBody>
          <a:bodyPr wrap="square" lIns="68547" tIns="34289" rIns="68547" bIns="34289" rtlCol="0" anchor="b">
            <a:spAutoFit/>
          </a:bodyPr>
          <a:lstStyle/>
          <a:p>
            <a:pPr algn="ctr" defTabSz="685205"/>
            <a:r>
              <a:rPr 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*www.censtatd.gov.hk **www.gov.hk</a:t>
            </a:r>
          </a:p>
          <a:p>
            <a:pPr algn="ctr" defTabSz="685205"/>
            <a:r>
              <a:rPr lang="zh-TW" alt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政府統計處及香港政府一站通</a:t>
            </a:r>
            <a:endParaRPr lang="zh-HK" altLang="en-US" sz="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884" y="1627081"/>
            <a:ext cx="5232401" cy="2401170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 algn="ctr" defTabSz="685205"/>
            <a:endParaRPr lang="en-US" sz="17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  <a:p>
            <a:pPr algn="ctr" defTabSz="685205">
              <a:lnSpc>
                <a:spcPct val="120000"/>
              </a:lnSpc>
            </a:pPr>
            <a:r>
              <a:rPr lang="zh-HK" altLang="en-US" sz="2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平均債務</a:t>
            </a:r>
            <a:r>
              <a:rPr lang="zh-TW" altLang="en-US" sz="2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**</a:t>
            </a:r>
            <a:r>
              <a:rPr lang="zh-HK" altLang="en-US" sz="2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algn="ctr" defTabSz="685205">
              <a:lnSpc>
                <a:spcPts val="3060"/>
              </a:lnSpc>
            </a:pPr>
            <a:r>
              <a:rPr lang="en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按揭</a:t>
            </a:r>
            <a:r>
              <a:rPr lang="en-US" altLang="zh-HK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$403,430</a:t>
            </a:r>
            <a:r>
              <a:rPr lang="en-US" altLang="zh-HK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每戶</a:t>
            </a:r>
            <a:r>
              <a:rPr lang="en-US" altLang="zh-HK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HK" altLang="en-US" sz="260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</a:p>
          <a:p>
            <a:pPr algn="ctr" defTabSz="685205">
              <a:lnSpc>
                <a:spcPts val="3060"/>
              </a:lnSpc>
            </a:pPr>
            <a:r>
              <a:rPr lang="zh-TW" altLang="en-US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HK" altLang="en-US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貸款</a:t>
            </a:r>
            <a:r>
              <a:rPr lang="en-US" altLang="zh-HK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50,571</a:t>
            </a:r>
            <a:r>
              <a:rPr lang="zh-HK" altLang="en-US" sz="260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</a:p>
          <a:p>
            <a:pPr algn="ctr" defTabSz="685205">
              <a:lnSpc>
                <a:spcPts val="3060"/>
              </a:lnSpc>
            </a:pPr>
            <a:r>
              <a:rPr lang="zh-HK" altLang="en-US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信用卡</a:t>
            </a:r>
            <a:r>
              <a:rPr lang="en-US" altLang="zh-HK" sz="2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$43,604</a:t>
            </a:r>
            <a:r>
              <a:rPr lang="en-US" altLang="zh-HK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每戶</a:t>
            </a:r>
            <a:r>
              <a:rPr lang="en-US" altLang="zh-HK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HK" altLang="en-US" sz="260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507898" y="2571750"/>
            <a:ext cx="41685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906251" y="-133348"/>
            <a:ext cx="138500" cy="288541"/>
          </a:xfrm>
          <a:prstGeom prst="rect">
            <a:avLst/>
          </a:prstGeom>
          <a:noFill/>
        </p:spPr>
        <p:txBody>
          <a:bodyPr wrap="none" lIns="68547" tIns="34289" rIns="68547" bIns="34289" rtlCol="0">
            <a:spAutoFit/>
          </a:bodyPr>
          <a:lstStyle/>
          <a:p>
            <a:pPr defTabSz="685205"/>
            <a:endParaRPr lang="en-US" sz="1400" dirty="0">
              <a:solidFill>
                <a:prstClr val="black"/>
              </a:solidFill>
              <a:latin typeface="Helvetica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5" y="714258"/>
            <a:ext cx="9142857" cy="469357"/>
          </a:xfrm>
          <a:prstGeom prst="rect">
            <a:avLst/>
          </a:prstGeom>
          <a:noFill/>
        </p:spPr>
        <p:txBody>
          <a:bodyPr wrap="square" lIns="68528" tIns="34289" rIns="68528" bIns="34289" rtlCol="0">
            <a:spAutoFit/>
          </a:bodyPr>
          <a:lstStyle/>
          <a:p>
            <a:pPr algn="ctr" defTabSz="685205"/>
            <a:r>
              <a:rPr lang="en-US" altLang="zh-HK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HK" altLang="en-US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年傳統計劃</a:t>
            </a:r>
          </a:p>
        </p:txBody>
      </p:sp>
    </p:spTree>
    <p:extLst>
      <p:ext uri="{BB962C8B-B14F-4D97-AF65-F5344CB8AC3E}">
        <p14:creationId xmlns:p14="http://schemas.microsoft.com/office/powerpoint/2010/main" val="212727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9413" y="754857"/>
            <a:ext cx="6279078" cy="4312938"/>
          </a:xfrm>
          <a:prstGeom prst="rect">
            <a:avLst/>
          </a:prstGeom>
          <a:solidFill>
            <a:schemeClr val="dk1">
              <a:alpha val="4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投影片編號版面配置區 4">
            <a:extLst>
              <a:ext uri="{FF2B5EF4-FFF2-40B4-BE49-F238E27FC236}">
                <a16:creationId xmlns:a16="http://schemas.microsoft.com/office/drawing/2014/main" xmlns="" id="{1F0EDEA1-7228-4A68-A35F-DBF0ECEF9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77D02D-AD79-4FF6-8D0D-271F8F76AD3C}" type="slidenum">
              <a:rPr lang="en-US" altLang="zh-TW">
                <a:solidFill>
                  <a:prstClr val="white"/>
                </a:solidFill>
              </a:rPr>
              <a:pPr/>
              <a:t>16</a:t>
            </a:fld>
            <a:endParaRPr lang="en-US" altLang="zh-TW" dirty="0">
              <a:solidFill>
                <a:prstClr val="white"/>
              </a:solidFill>
            </a:endParaRPr>
          </a:p>
        </p:txBody>
      </p:sp>
      <p:sp>
        <p:nvSpPr>
          <p:cNvPr id="1765378" name="Line 2">
            <a:extLst>
              <a:ext uri="{FF2B5EF4-FFF2-40B4-BE49-F238E27FC236}">
                <a16:creationId xmlns:a16="http://schemas.microsoft.com/office/drawing/2014/main" xmlns="" id="{7E8FD288-CF94-497F-8163-A53D6ADC5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1683" y="2895600"/>
            <a:ext cx="5292329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/>
          <a:lstStyle/>
          <a:p>
            <a:pPr defTabSz="685443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1765379" name="Line 3">
            <a:extLst>
              <a:ext uri="{FF2B5EF4-FFF2-40B4-BE49-F238E27FC236}">
                <a16:creationId xmlns:a16="http://schemas.microsoft.com/office/drawing/2014/main" xmlns="" id="{94DD19B1-9AD0-4150-B3B7-8FA538F45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1751" y="844174"/>
            <a:ext cx="54769" cy="41576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/>
          <a:lstStyle/>
          <a:p>
            <a:pPr defTabSz="685443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1765380" name="Text Box 4">
            <a:extLst>
              <a:ext uri="{FF2B5EF4-FFF2-40B4-BE49-F238E27FC236}">
                <a16:creationId xmlns:a16="http://schemas.microsoft.com/office/drawing/2014/main" xmlns="" id="{9FDE3D7F-03F0-49FF-AF5C-6C0639DE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37" y="1275182"/>
            <a:ext cx="1512094" cy="90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en-US" altLang="zh-TW" sz="5400" dirty="0">
                <a:solidFill>
                  <a:srgbClr val="FFFF00"/>
                </a:solidFill>
                <a:latin typeface="微軟正黑體" panose="020B0604030504040204" pitchFamily="34" charset="-120"/>
              </a:rPr>
              <a:t>E</a:t>
            </a:r>
            <a:r>
              <a:rPr kumimoji="1"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</a:rPr>
              <a:t>員工</a:t>
            </a:r>
          </a:p>
        </p:txBody>
      </p:sp>
      <p:sp>
        <p:nvSpPr>
          <p:cNvPr id="1765381" name="Text Box 5">
            <a:extLst>
              <a:ext uri="{FF2B5EF4-FFF2-40B4-BE49-F238E27FC236}">
                <a16:creationId xmlns:a16="http://schemas.microsoft.com/office/drawing/2014/main" xmlns="" id="{35BADEA0-56C1-4486-9394-B92780D82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35" y="3225659"/>
            <a:ext cx="2484834" cy="89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en-US" altLang="zh-TW" sz="5400" dirty="0">
                <a:solidFill>
                  <a:srgbClr val="FFFF00"/>
                </a:solidFill>
                <a:latin typeface="微軟正黑體" panose="020B0604030504040204" pitchFamily="34" charset="-120"/>
              </a:rPr>
              <a:t>S</a:t>
            </a:r>
            <a:r>
              <a:rPr kumimoji="1"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</a:rPr>
              <a:t>自僱人士</a:t>
            </a:r>
            <a:endParaRPr kumimoji="1" lang="zh-TW" altLang="en-US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65382" name="Text Box 6">
            <a:extLst>
              <a:ext uri="{FF2B5EF4-FFF2-40B4-BE49-F238E27FC236}">
                <a16:creationId xmlns:a16="http://schemas.microsoft.com/office/drawing/2014/main" xmlns="" id="{AEC4BE35-C545-43E4-BC1B-3B6EF7EB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219" y="1275162"/>
            <a:ext cx="2321719" cy="89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en-US" altLang="zh-TW" sz="5400" dirty="0">
                <a:solidFill>
                  <a:srgbClr val="FFFF00"/>
                </a:solidFill>
                <a:latin typeface="微軟正黑體" panose="020B0604030504040204" pitchFamily="34" charset="-120"/>
              </a:rPr>
              <a:t>B</a:t>
            </a:r>
            <a:r>
              <a:rPr kumimoji="1"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</a:rPr>
              <a:t>企業家</a:t>
            </a:r>
          </a:p>
        </p:txBody>
      </p:sp>
      <p:sp>
        <p:nvSpPr>
          <p:cNvPr id="1765383" name="Text Box 7">
            <a:extLst>
              <a:ext uri="{FF2B5EF4-FFF2-40B4-BE49-F238E27FC236}">
                <a16:creationId xmlns:a16="http://schemas.microsoft.com/office/drawing/2014/main" xmlns="" id="{EBBF4CE2-0A07-47F9-882C-BA369880F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124" y="3274240"/>
            <a:ext cx="2052638" cy="89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en-US" altLang="zh-TW" sz="5400" dirty="0">
                <a:solidFill>
                  <a:srgbClr val="FFFF00"/>
                </a:solidFill>
                <a:latin typeface="微軟正黑體" panose="020B0604030504040204" pitchFamily="34" charset="-120"/>
                <a:cs typeface="Arial Unicode MS" panose="020B0604020202020204" pitchFamily="34" charset="-120"/>
              </a:rPr>
              <a:t>I</a:t>
            </a:r>
            <a:r>
              <a:rPr kumimoji="1"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cs typeface="Arial Unicode MS" panose="020B0604020202020204" pitchFamily="34" charset="-120"/>
              </a:rPr>
              <a:t>投資者</a:t>
            </a:r>
          </a:p>
        </p:txBody>
      </p:sp>
      <p:sp>
        <p:nvSpPr>
          <p:cNvPr id="1765384" name="Line 8">
            <a:extLst>
              <a:ext uri="{FF2B5EF4-FFF2-40B4-BE49-F238E27FC236}">
                <a16:creationId xmlns:a16="http://schemas.microsoft.com/office/drawing/2014/main" xmlns="" id="{E0616DE9-9285-4E71-84AF-E1389A1C1F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906" y="2356248"/>
            <a:ext cx="0" cy="9179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/>
          <a:lstStyle/>
          <a:p>
            <a:pPr defTabSz="685443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1765385" name="Line 9">
            <a:extLst>
              <a:ext uri="{FF2B5EF4-FFF2-40B4-BE49-F238E27FC236}">
                <a16:creationId xmlns:a16="http://schemas.microsoft.com/office/drawing/2014/main" xmlns="" id="{7839E4C8-2DBE-4E68-B853-A6BDF20C1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4029" y="1869283"/>
            <a:ext cx="1133475" cy="14049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/>
          <a:lstStyle/>
          <a:p>
            <a:pPr defTabSz="685443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1765386" name="Text Box 10">
            <a:extLst>
              <a:ext uri="{FF2B5EF4-FFF2-40B4-BE49-F238E27FC236}">
                <a16:creationId xmlns:a16="http://schemas.microsoft.com/office/drawing/2014/main" xmlns="" id="{A3BD0396-C6F5-471F-9767-47E7508AF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35" y="1"/>
            <a:ext cx="4969669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zh-TW" altLang="en-US" sz="4500" u="sng" dirty="0">
                <a:solidFill>
                  <a:srgbClr val="FFFF00"/>
                </a:solidFill>
                <a:latin typeface="微軟正黑體" panose="020B0604030504040204" pitchFamily="34" charset="-120"/>
              </a:rPr>
              <a:t>窮爸爸與富爸爸</a:t>
            </a:r>
          </a:p>
        </p:txBody>
      </p:sp>
      <p:sp>
        <p:nvSpPr>
          <p:cNvPr id="1765387" name="Text Box 11">
            <a:extLst>
              <a:ext uri="{FF2B5EF4-FFF2-40B4-BE49-F238E27FC236}">
                <a16:creationId xmlns:a16="http://schemas.microsoft.com/office/drawing/2014/main" xmlns="" id="{22B8F19E-80B5-4F50-9805-6F74DAC00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2356247"/>
            <a:ext cx="1241822" cy="38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zh-TW" altLang="en-US" sz="2100" b="1" dirty="0">
                <a:solidFill>
                  <a:srgbClr val="FF0000"/>
                </a:solidFill>
                <a:latin typeface="微軟正黑體"/>
              </a:rPr>
              <a:t>系統</a:t>
            </a:r>
            <a:r>
              <a:rPr kumimoji="1" lang="en-US" altLang="zh-TW" sz="2100" b="1" dirty="0">
                <a:solidFill>
                  <a:srgbClr val="FF0000"/>
                </a:solidFill>
                <a:latin typeface="微軟正黑體"/>
              </a:rPr>
              <a:t>(</a:t>
            </a:r>
            <a:r>
              <a:rPr kumimoji="1" lang="zh-TW" altLang="en-US" sz="2100" b="1" dirty="0">
                <a:solidFill>
                  <a:srgbClr val="FF0000"/>
                </a:solidFill>
                <a:latin typeface="微軟正黑體"/>
              </a:rPr>
              <a:t>人</a:t>
            </a:r>
            <a:r>
              <a:rPr kumimoji="1" lang="en-US" altLang="zh-TW" sz="2100" b="1" dirty="0">
                <a:solidFill>
                  <a:srgbClr val="FF0000"/>
                </a:solidFill>
                <a:latin typeface="微軟正黑體"/>
              </a:rPr>
              <a:t>)</a:t>
            </a:r>
          </a:p>
        </p:txBody>
      </p:sp>
      <p:sp>
        <p:nvSpPr>
          <p:cNvPr id="1765388" name="Text Box 12">
            <a:extLst>
              <a:ext uri="{FF2B5EF4-FFF2-40B4-BE49-F238E27FC236}">
                <a16:creationId xmlns:a16="http://schemas.microsoft.com/office/drawing/2014/main" xmlns="" id="{97FE9282-A4C4-47D2-B947-A6161F715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547" y="2213618"/>
            <a:ext cx="1702918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zh-TW" altLang="en-US" sz="21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專業、能力</a:t>
            </a:r>
          </a:p>
        </p:txBody>
      </p:sp>
      <p:sp>
        <p:nvSpPr>
          <p:cNvPr id="1765389" name="Line 13">
            <a:extLst>
              <a:ext uri="{FF2B5EF4-FFF2-40B4-BE49-F238E27FC236}">
                <a16:creationId xmlns:a16="http://schemas.microsoft.com/office/drawing/2014/main" xmlns="" id="{6D436744-6F3A-424B-814D-E5C9055DE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2409847"/>
            <a:ext cx="0" cy="107989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/>
          <a:lstStyle/>
          <a:p>
            <a:pPr defTabSz="685443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1765390" name="Text Box 14">
            <a:extLst>
              <a:ext uri="{FF2B5EF4-FFF2-40B4-BE49-F238E27FC236}">
                <a16:creationId xmlns:a16="http://schemas.microsoft.com/office/drawing/2014/main" xmlns="" id="{A51ACBFF-5026-4746-8579-CCCA575B5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90" y="3112316"/>
            <a:ext cx="917972" cy="3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zh-TW" altLang="en-US" sz="21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＄</a:t>
            </a:r>
            <a:r>
              <a:rPr kumimoji="1" lang="en-US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(</a:t>
            </a:r>
            <a:r>
              <a:rPr kumimoji="1" lang="zh-TW" altLang="en-US" sz="21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錢</a:t>
            </a:r>
            <a:r>
              <a:rPr kumimoji="1" lang="en-US" altLang="zh-TW" sz="21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)</a:t>
            </a:r>
          </a:p>
        </p:txBody>
      </p:sp>
      <p:sp>
        <p:nvSpPr>
          <p:cNvPr id="1765392" name="Text Box 16">
            <a:extLst>
              <a:ext uri="{FF2B5EF4-FFF2-40B4-BE49-F238E27FC236}">
                <a16:creationId xmlns:a16="http://schemas.microsoft.com/office/drawing/2014/main" xmlns="" id="{68AB61DE-BC8C-4E9C-A9FE-BAA0014BE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1" y="4137443"/>
            <a:ext cx="1133475" cy="28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en-US" altLang="zh-TW" sz="1400" dirty="0">
                <a:solidFill>
                  <a:srgbClr val="EEECE1"/>
                </a:solidFill>
              </a:rPr>
              <a:t>(</a:t>
            </a:r>
            <a:r>
              <a:rPr kumimoji="1" lang="zh-TW" altLang="en-US" sz="1400" dirty="0">
                <a:solidFill>
                  <a:srgbClr val="EEECE1"/>
                </a:solidFill>
              </a:rPr>
              <a:t>醫生、律師</a:t>
            </a:r>
            <a:r>
              <a:rPr kumimoji="1" lang="en-US" altLang="zh-TW" sz="1400" dirty="0">
                <a:solidFill>
                  <a:srgbClr val="EEECE1"/>
                </a:solidFill>
              </a:rPr>
              <a:t>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90B7571-C98F-47EF-ADA7-1937BC5EF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273" y="82889"/>
            <a:ext cx="1062779" cy="14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6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6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65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65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65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65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65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3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xmlns="" id="{5A297D15-FDDB-430E-A588-CCA7B7E0E2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9EC5E0-860E-4439-AD48-C85ADF32AAE6}" type="slidenum">
              <a:rPr lang="en-US" altLang="zh-TW">
                <a:solidFill>
                  <a:prstClr val="white"/>
                </a:solidFill>
              </a:rPr>
              <a:pPr/>
              <a:t>17</a:t>
            </a:fld>
            <a:endParaRPr lang="en-US" altLang="zh-TW" dirty="0">
              <a:solidFill>
                <a:prstClr val="white"/>
              </a:solidFill>
            </a:endParaRPr>
          </a:p>
        </p:txBody>
      </p:sp>
      <p:sp>
        <p:nvSpPr>
          <p:cNvPr id="1763332" name="Text Box 4">
            <a:extLst>
              <a:ext uri="{FF2B5EF4-FFF2-40B4-BE49-F238E27FC236}">
                <a16:creationId xmlns:a16="http://schemas.microsoft.com/office/drawing/2014/main" xmlns="" id="{A32B8BA4-951F-4732-A502-DD5C8D6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020" y="2763174"/>
            <a:ext cx="5211365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追求</a:t>
            </a:r>
            <a:r>
              <a:rPr kumimoji="1"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…</a:t>
            </a:r>
            <a:r>
              <a:rPr kumimoji="1" lang="zh-TW" altLang="en-US" sz="4100" dirty="0">
                <a:solidFill>
                  <a:prstClr val="white"/>
                </a:solidFill>
                <a:latin typeface="微軟正黑體" panose="020B0604030504040204" pitchFamily="34" charset="-120"/>
              </a:rPr>
              <a:t>財務自由</a:t>
            </a:r>
            <a:r>
              <a:rPr kumimoji="1" lang="en-US" altLang="zh-TW" sz="4100" dirty="0">
                <a:solidFill>
                  <a:prstClr val="white"/>
                </a:solidFill>
                <a:latin typeface="微軟正黑體" panose="020B0604030504040204" pitchFamily="34" charset="-120"/>
              </a:rPr>
              <a:t>!</a:t>
            </a:r>
          </a:p>
          <a:p>
            <a:pPr defTabSz="685443">
              <a:spcBef>
                <a:spcPct val="50000"/>
              </a:spcBef>
            </a:pPr>
            <a:r>
              <a:rPr kumimoji="1"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進而得到</a:t>
            </a:r>
            <a:r>
              <a:rPr kumimoji="1"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…</a:t>
            </a:r>
            <a:r>
              <a:rPr kumimoji="1" lang="zh-TW" altLang="en-US" sz="4100" dirty="0">
                <a:solidFill>
                  <a:prstClr val="white"/>
                </a:solidFill>
                <a:latin typeface="微軟正黑體" panose="020B0604030504040204" pitchFamily="34" charset="-120"/>
              </a:rPr>
              <a:t>時間自由</a:t>
            </a:r>
            <a:r>
              <a:rPr kumimoji="1" lang="en-US" altLang="zh-TW" sz="4100" dirty="0">
                <a:solidFill>
                  <a:prstClr val="white"/>
                </a:solidFill>
                <a:latin typeface="微軟正黑體" panose="020B0604030504040204" pitchFamily="34" charset="-120"/>
              </a:rPr>
              <a:t>!</a:t>
            </a:r>
          </a:p>
        </p:txBody>
      </p:sp>
      <p:sp>
        <p:nvSpPr>
          <p:cNvPr id="1763333" name="Text Box 5">
            <a:extLst>
              <a:ext uri="{FF2B5EF4-FFF2-40B4-BE49-F238E27FC236}">
                <a16:creationId xmlns:a16="http://schemas.microsoft.com/office/drawing/2014/main" xmlns="" id="{7FEC47EA-77DF-4DEE-B4A7-949D4ACAA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34" y="1049151"/>
            <a:ext cx="4923235" cy="70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9" tIns="34289" rIns="68549" bIns="34289">
            <a:spAutoFit/>
          </a:bodyPr>
          <a:lstStyle/>
          <a:p>
            <a:pPr defTabSz="685443">
              <a:spcBef>
                <a:spcPct val="50000"/>
              </a:spcBef>
            </a:pPr>
            <a:r>
              <a:rPr kumimoji="1" lang="zh-TW" altLang="en-US" sz="41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非工資收入</a:t>
            </a:r>
            <a:r>
              <a:rPr kumimoji="1" lang="en-US" altLang="zh-TW" sz="41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38AA775-4E28-4B27-8923-38C35DD1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112" y="249513"/>
            <a:ext cx="1980912" cy="27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33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9951" y="1576267"/>
            <a:ext cx="6290983" cy="3429000"/>
            <a:chOff x="1893239" y="2101689"/>
            <a:chExt cx="8387977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4572000" y="2207944"/>
            <a:ext cx="0" cy="245048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"/>
            <a:ext cx="9141714" cy="514349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52749" y="1414135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49819" y="1414135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5908" y="1840717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1567" y="1102930"/>
            <a:ext cx="3040742" cy="1144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 / 5000 = $4,600</a:t>
            </a:r>
          </a:p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 / 3600 = $2,300</a:t>
            </a:r>
          </a:p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 / 2400 = $2,300</a:t>
            </a:r>
          </a:p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 / 1200 = $2,300</a:t>
            </a:r>
          </a:p>
          <a:p>
            <a:pPr algn="ctr" defTabSz="685222"/>
            <a:r>
              <a:rPr lang="zh-HK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$11,500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560" y="1097755"/>
            <a:ext cx="3035715" cy="11492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 / 5000 = $4,600</a:t>
            </a:r>
          </a:p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 / 3600 = $2,300</a:t>
            </a:r>
          </a:p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 / 2400 = $2,300</a:t>
            </a:r>
          </a:p>
          <a:p>
            <a:pPr algn="ctr" defTabSz="685222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 / 1200 = $2,300</a:t>
            </a:r>
          </a:p>
          <a:p>
            <a:pPr algn="ctr" defTabSz="685222"/>
            <a:r>
              <a:rPr lang="zh-HK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$11,500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80946" y="1990492"/>
            <a:ext cx="15890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79583" y="1990492"/>
            <a:ext cx="15890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43286" y="1840717"/>
            <a:ext cx="1237786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" y="775683"/>
            <a:ext cx="9144002" cy="318546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algn="ctr" defTabSz="685222">
              <a:lnSpc>
                <a:spcPct val="90000"/>
              </a:lnSpc>
            </a:pPr>
            <a:r>
              <a:rPr lang="en-US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HK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HK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每日追蹤 ，佣金每週計算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38008" y="1696141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0884" y="1696141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43912" y="1552788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542" y="178486"/>
            <a:ext cx="8831766" cy="540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222"/>
            <a:endParaRPr lang="en-US" sz="14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51237" y="1558570"/>
            <a:ext cx="599332" cy="25391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r" defTabSz="685443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0177" y="1494285"/>
            <a:ext cx="669100" cy="438581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ctr" defTabSz="685222"/>
            <a:r>
              <a:rPr lang="en-US" altLang="zh-HK" sz="2400" b="1" dirty="0">
                <a:solidFill>
                  <a:srgbClr val="DC4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43600" y="1494285"/>
            <a:ext cx="669100" cy="438581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ctr" defTabSz="685222"/>
            <a:r>
              <a:rPr lang="en-US" altLang="zh-HK" sz="2400" b="1" dirty="0">
                <a:solidFill>
                  <a:srgbClr val="93BF3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29582"/>
            <a:ext cx="9144000" cy="438578"/>
          </a:xfrm>
          <a:prstGeom prst="rect">
            <a:avLst/>
          </a:prstGeom>
          <a:noFill/>
        </p:spPr>
        <p:txBody>
          <a:bodyPr wrap="square" lIns="68529" tIns="34289" rIns="68529" bIns="34289" anchor="ctr">
            <a:spAutoFit/>
          </a:bodyPr>
          <a:lstStyle/>
          <a:p>
            <a:pPr algn="ctr" defTabSz="685222">
              <a:tabLst>
                <a:tab pos="85657" algn="l"/>
              </a:tabLst>
            </a:pPr>
            <a:r>
              <a:rPr lang="zh-HK" altLang="en-US" sz="24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如何賺取佣金</a:t>
            </a: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0" y="4345096"/>
            <a:ext cx="9144000" cy="4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9" tIns="34289" rIns="68529" bIns="34289" anchor="ctr">
            <a:spAutoFit/>
          </a:bodyPr>
          <a:lstStyle/>
          <a:p>
            <a:pPr algn="ctr" defTabSz="430785">
              <a:lnSpc>
                <a:spcPct val="90000"/>
              </a:lnSpc>
              <a:tabLst>
                <a:tab pos="430785" algn="l"/>
              </a:tabLst>
            </a:pPr>
            <a:r>
              <a:rPr lang="zh-HK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每個商業發展中心每週最高可賺</a:t>
            </a:r>
            <a:r>
              <a:rPr lang="en-US" altLang="zh-HK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HK$23,000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12556" y="3429783"/>
            <a:ext cx="947776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49" tIns="0" rIns="68549" bIns="0" rtlCol="0">
            <a:spAutoFit/>
          </a:bodyPr>
          <a:lstStyle/>
          <a:p>
            <a:pPr algn="ctr" defTabSz="685222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健康專業人員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0046" y="3429783"/>
            <a:ext cx="948635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49" tIns="0" rIns="68549" bIns="0" rtlCol="0">
            <a:spAutoFit/>
          </a:bodyPr>
          <a:lstStyle/>
          <a:p>
            <a:pPr algn="ctr" defTabSz="685222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健身教練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96356" y="3935136"/>
            <a:ext cx="587095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49" tIns="0" rIns="68549" bIns="0" rtlCol="0">
            <a:spAutoFit/>
          </a:bodyPr>
          <a:lstStyle/>
          <a:p>
            <a:pPr algn="ctr" defTabSz="685222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化妝師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82396" y="3935136"/>
            <a:ext cx="587095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49" tIns="0" rIns="68549" bIns="0" rtlCol="0">
            <a:spAutoFit/>
          </a:bodyPr>
          <a:lstStyle/>
          <a:p>
            <a:pPr algn="ctr" defTabSz="685222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網頁設計師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" y="4788291"/>
            <a:ext cx="9144000" cy="346249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lang="zh-TW" altLang="en-US" sz="6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6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443"/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6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6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6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6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32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7"/>
          <p:cNvSpPr txBox="1">
            <a:spLocks noChangeArrowheads="1"/>
          </p:cNvSpPr>
          <p:nvPr/>
        </p:nvSpPr>
        <p:spPr bwMode="auto">
          <a:xfrm>
            <a:off x="2012157" y="4554142"/>
            <a:ext cx="1950244" cy="3347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47" tIns="34289" rIns="68547" bIns="34289">
            <a:spAutoFit/>
          </a:bodyPr>
          <a:lstStyle/>
          <a:p>
            <a:pPr algn="ctr" defTabSz="342704" fontAlgn="base">
              <a:spcBef>
                <a:spcPct val="0"/>
              </a:spcBef>
              <a:spcAft>
                <a:spcPct val="0"/>
              </a:spcAft>
              <a:tabLst>
                <a:tab pos="85681" algn="l"/>
              </a:tabLst>
              <a:defRPr/>
            </a:pPr>
            <a:r>
              <a:rPr lang="en-US" altLang="zh-TW" sz="1700" b="1" kern="0" dirty="0">
                <a:solidFill>
                  <a:srgbClr val="FFFFFF"/>
                </a:solidFill>
                <a:latin typeface="華康中黑體"/>
                <a:ea typeface="儷黑 Pro"/>
                <a:cs typeface="儷黑 Pro"/>
              </a:rPr>
              <a:t>45</a:t>
            </a:r>
            <a:r>
              <a:rPr lang="zh-TW" altLang="en-US" sz="1700" b="1" kern="0" dirty="0">
                <a:solidFill>
                  <a:srgbClr val="FFFFFF"/>
                </a:solidFill>
                <a:latin typeface="華康中黑體"/>
                <a:ea typeface="儷黑 Pro"/>
                <a:cs typeface="儷黑 Pro"/>
              </a:rPr>
              <a:t>年計劃</a:t>
            </a:r>
          </a:p>
        </p:txBody>
      </p:sp>
      <p:sp>
        <p:nvSpPr>
          <p:cNvPr id="112643" name="TextBox 5"/>
          <p:cNvSpPr txBox="1">
            <a:spLocks noChangeArrowheads="1"/>
          </p:cNvSpPr>
          <p:nvPr/>
        </p:nvSpPr>
        <p:spPr bwMode="auto">
          <a:xfrm>
            <a:off x="4783932" y="4549381"/>
            <a:ext cx="2388394" cy="3347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47" tIns="34289" rIns="68547" bIns="34289">
            <a:spAutoFit/>
          </a:bodyPr>
          <a:lstStyle/>
          <a:p>
            <a:pPr algn="ctr" defTabSz="342704" fontAlgn="base">
              <a:spcBef>
                <a:spcPct val="0"/>
              </a:spcBef>
              <a:spcAft>
                <a:spcPct val="0"/>
              </a:spcAft>
              <a:tabLst>
                <a:tab pos="85681" algn="l"/>
              </a:tabLst>
              <a:defRPr/>
            </a:pPr>
            <a:r>
              <a:rPr lang="en-US" altLang="zh-TW" sz="1700" b="1" kern="0" dirty="0">
                <a:solidFill>
                  <a:srgbClr val="FFFFFF"/>
                </a:solidFill>
                <a:latin typeface="華康中黑體"/>
                <a:ea typeface="儷黑 Pro"/>
                <a:cs typeface="儷黑 Pro"/>
              </a:rPr>
              <a:t>2</a:t>
            </a:r>
            <a:r>
              <a:rPr lang="zh-TW" altLang="en-US" sz="1700" b="1" kern="0" dirty="0">
                <a:solidFill>
                  <a:srgbClr val="FFFFFF"/>
                </a:solidFill>
                <a:latin typeface="華康中黑體"/>
                <a:ea typeface="儷黑 Pro"/>
                <a:cs typeface="儷黑 Pro"/>
              </a:rPr>
              <a:t>到</a:t>
            </a:r>
            <a:r>
              <a:rPr lang="en-US" altLang="zh-TW" sz="1700" b="1" kern="0" dirty="0">
                <a:solidFill>
                  <a:srgbClr val="FFFFFF"/>
                </a:solidFill>
                <a:latin typeface="華康中黑體"/>
                <a:ea typeface="儷黑 Pro"/>
                <a:cs typeface="儷黑 Pro"/>
              </a:rPr>
              <a:t>3</a:t>
            </a:r>
            <a:r>
              <a:rPr lang="zh-TW" altLang="en-US" sz="1700" b="1" kern="0" dirty="0">
                <a:solidFill>
                  <a:srgbClr val="FFFFFF"/>
                </a:solidFill>
                <a:latin typeface="華康中黑體"/>
                <a:ea typeface="儷黑 Pro"/>
                <a:cs typeface="儷黑 Pro"/>
              </a:rPr>
              <a:t>年計劃</a:t>
            </a:r>
          </a:p>
        </p:txBody>
      </p:sp>
      <p:pic>
        <p:nvPicPr>
          <p:cNvPr id="112644" name="Picture 25" descr="WorkingGraph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847" y="1509715"/>
            <a:ext cx="2374106" cy="237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845" y="809631"/>
            <a:ext cx="2428875" cy="369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5201415" y="231056"/>
            <a:ext cx="1970933" cy="530915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 algn="r" defTabSz="685426"/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你相信嗎？</a:t>
            </a:r>
          </a:p>
        </p:txBody>
      </p:sp>
      <p:sp>
        <p:nvSpPr>
          <p:cNvPr id="8" name="文字方塊 1"/>
          <p:cNvSpPr txBox="1"/>
          <p:nvPr/>
        </p:nvSpPr>
        <p:spPr>
          <a:xfrm>
            <a:off x="223396" y="278732"/>
            <a:ext cx="4417621" cy="530915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 algn="r" defTabSz="685426"/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你的選擇是甚麼？</a:t>
            </a:r>
          </a:p>
        </p:txBody>
      </p:sp>
    </p:spTree>
    <p:extLst>
      <p:ext uri="{BB962C8B-B14F-4D97-AF65-F5344CB8AC3E}">
        <p14:creationId xmlns:p14="http://schemas.microsoft.com/office/powerpoint/2010/main" val="10820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8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141260" y="2744298"/>
              <a:ext cx="8048979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6782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facebook.com/johnny1122tw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471" y="2646694"/>
              <a:ext cx="1054675" cy="955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6782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58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63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CC63EA8-7868-434E-BC9C-2B2476EC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957"/>
            <a:ext cx="9144000" cy="616038"/>
          </a:xfrm>
          <a:prstGeom prst="rect">
            <a:avLst/>
          </a:prstGeom>
        </p:spPr>
      </p:pic>
      <p:sp>
        <p:nvSpPr>
          <p:cNvPr id="100354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417917" indent="-160885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642586" indent="-128522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899618" indent="-128522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1156650" indent="-128522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1413693" indent="-12852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1670714" indent="-12852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1927757" indent="-12852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2184800" indent="-12852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fld id="{B14B1443-3C28-4E40-A3B0-6C61154D88AC}" type="slidenum">
              <a:rPr lang="en-US" altLang="zh-TW" b="0">
                <a:solidFill>
                  <a:srgbClr val="FFFFFF"/>
                </a:solidFill>
              </a:rPr>
              <a:pPr/>
              <a:t>20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2435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747" y="1950793"/>
            <a:ext cx="4894730" cy="2545854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eaLnBrk="1" hangingPunct="1">
              <a:buFont typeface="Wingdings" pitchFamily="2" charset="2"/>
              <a:buNone/>
            </a:pPr>
            <a:r>
              <a:rPr lang="zh-TW" altLang="en-US" sz="2700" b="1" dirty="0">
                <a:latin typeface="微軟正黑體" pitchFamily="34" charset="-120"/>
                <a:ea typeface="微軟正黑體" pitchFamily="34" charset="-120"/>
              </a:rPr>
              <a:t>                      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凡人心所能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想象</a:t>
            </a:r>
            <a:endParaRPr lang="zh-TW" altLang="en-US" sz="3000" b="1" dirty="0">
              <a:latin typeface="微軟正黑體" pitchFamily="34" charset="-120"/>
              <a:ea typeface="微軟正黑體" pitchFamily="34" charset="-120"/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                         並且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相信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的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                         終</a:t>
            </a:r>
            <a:r>
              <a:rPr lang="zh-TW" altLang="en-US" sz="3000" b="1">
                <a:latin typeface="微軟正黑體" pitchFamily="34" charset="-120"/>
                <a:ea typeface="微軟正黑體" pitchFamily="34" charset="-120"/>
              </a:rPr>
              <a:t>必能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夠</a:t>
            </a:r>
            <a:r>
              <a:rPr lang="zh-TW" altLang="en-US" sz="3000" b="1">
                <a:latin typeface="微軟正黑體" pitchFamily="34" charset="-120"/>
                <a:ea typeface="微軟正黑體" pitchFamily="34" charset="-120"/>
              </a:rPr>
              <a:t>實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現</a:t>
            </a:r>
            <a:endParaRPr lang="en-US" altLang="zh-TW" sz="27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                                 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    </a:t>
            </a:r>
            <a:endParaRPr lang="zh-TW" altLang="en-US" sz="1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3794" name="Picture 2" descr="C:\Users\JOHNNY\Pictures\00101606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73" y="1625519"/>
            <a:ext cx="1715486" cy="254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BC75E8AC-3290-4AA5-90AA-B0AE8B508BF4}"/>
              </a:ext>
            </a:extLst>
          </p:cNvPr>
          <p:cNvSpPr txBox="1"/>
          <p:nvPr/>
        </p:nvSpPr>
        <p:spPr>
          <a:xfrm>
            <a:off x="0" y="513256"/>
            <a:ext cx="9144000" cy="484748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 algn="ctr" defTabSz="685426"/>
            <a:r>
              <a:rPr lang="zh-TW" altLang="en-US" sz="2700" b="1" dirty="0">
                <a:solidFill>
                  <a:prstClr val="white"/>
                </a:solidFill>
              </a:rPr>
              <a:t>意念成就事實</a:t>
            </a:r>
          </a:p>
        </p:txBody>
      </p:sp>
    </p:spTree>
    <p:extLst>
      <p:ext uri="{BB962C8B-B14F-4D97-AF65-F5344CB8AC3E}">
        <p14:creationId xmlns:p14="http://schemas.microsoft.com/office/powerpoint/2010/main" val="23659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3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3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8E1F0CE-D1F5-474A-83BA-67AB959B7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1" y="0"/>
            <a:ext cx="6839003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803346"/>
            <a:ext cx="9144000" cy="1206062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r>
              <a:rPr lang="zh-TW" altLang="en-US" sz="2700" b="1" dirty="0">
                <a:solidFill>
                  <a:srgbClr val="FF0000"/>
                </a:solidFill>
                <a:latin typeface="微軟正黑體"/>
              </a:rPr>
              <a:t>渴望的程度</a:t>
            </a:r>
            <a:endParaRPr lang="en-US" altLang="zh-TW" sz="2700" b="1" dirty="0">
              <a:solidFill>
                <a:srgbClr val="FF0000"/>
              </a:solidFill>
              <a:latin typeface="微軟正黑體"/>
            </a:endParaRPr>
          </a:p>
          <a:p>
            <a:pPr algn="ctr" defTabSz="685426"/>
            <a:r>
              <a:rPr lang="zh-TW" altLang="en-US" sz="2700" b="1" dirty="0">
                <a:solidFill>
                  <a:srgbClr val="FF0000"/>
                </a:solidFill>
                <a:latin typeface="微軟正黑體"/>
              </a:rPr>
              <a:t>是你能力真正的唯一限制</a:t>
            </a:r>
          </a:p>
        </p:txBody>
      </p:sp>
    </p:spTree>
    <p:extLst>
      <p:ext uri="{BB962C8B-B14F-4D97-AF65-F5344CB8AC3E}">
        <p14:creationId xmlns:p14="http://schemas.microsoft.com/office/powerpoint/2010/main" val="24253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74" y="734572"/>
            <a:ext cx="7205341" cy="360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552ACD-C69F-437A-A156-041113AD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400" y="2143125"/>
            <a:ext cx="5087763" cy="857250"/>
          </a:xfrm>
        </p:spPr>
        <p:txBody>
          <a:bodyPr/>
          <a:lstStyle/>
          <a:p>
            <a:r>
              <a:rPr lang="en-US" altLang="zh-TW" sz="4100" dirty="0"/>
              <a:t>Your </a:t>
            </a:r>
            <a:r>
              <a:rPr lang="en-US" altLang="zh-TW" sz="5000" dirty="0"/>
              <a:t>big</a:t>
            </a:r>
            <a:r>
              <a:rPr lang="en-US" altLang="zh-TW" sz="4100" dirty="0"/>
              <a:t> </a:t>
            </a:r>
            <a:r>
              <a:rPr lang="en-US" altLang="zh-TW" sz="6000" dirty="0">
                <a:solidFill>
                  <a:srgbClr val="FFFF00"/>
                </a:solidFill>
              </a:rPr>
              <a:t>why </a:t>
            </a:r>
            <a:r>
              <a:rPr lang="en-US" altLang="zh-TW" sz="7200" dirty="0">
                <a:solidFill>
                  <a:srgbClr val="FFFF00"/>
                </a:solidFill>
              </a:rPr>
              <a:t>?</a:t>
            </a:r>
            <a:r>
              <a:rPr lang="en-US" altLang="zh-TW" sz="5000" dirty="0">
                <a:solidFill>
                  <a:srgbClr val="FFFF00"/>
                </a:solidFill>
              </a:rPr>
              <a:t> </a:t>
            </a:r>
            <a:endParaRPr lang="zh-TW" altLang="en-US" sz="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88"/>
            <a:ext cx="9144000" cy="617220"/>
          </a:xfrm>
          <a:prstGeom prst="rect">
            <a:avLst/>
          </a:prstGeom>
        </p:spPr>
      </p:pic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xmlns="" id="{7D218C0D-55F5-44C4-9914-3B62C4A34B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CE18DA-5AC0-4D1C-A299-EFE9E1BDFD00}" type="slidenum">
              <a:rPr lang="en-US" altLang="zh-TW">
                <a:solidFill>
                  <a:prstClr val="white"/>
                </a:solidFill>
              </a:rPr>
              <a:pPr/>
              <a:t>24</a:t>
            </a:fld>
            <a:endParaRPr lang="en-US" altLang="zh-TW" dirty="0">
              <a:solidFill>
                <a:prstClr val="white"/>
              </a:solidFill>
            </a:endParaRPr>
          </a:p>
        </p:txBody>
      </p:sp>
      <p:sp>
        <p:nvSpPr>
          <p:cNvPr id="1026050" name="Rectangle 2">
            <a:extLst>
              <a:ext uri="{FF2B5EF4-FFF2-40B4-BE49-F238E27FC236}">
                <a16:creationId xmlns:a16="http://schemas.microsoft.com/office/drawing/2014/main" xmlns="" id="{32A33F4D-4AD3-4B34-866D-F6DE4787F1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56160" y="357189"/>
            <a:ext cx="6172200" cy="33944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這三年的心態？</a:t>
            </a:r>
          </a:p>
        </p:txBody>
      </p:sp>
      <p:pic>
        <p:nvPicPr>
          <p:cNvPr id="1026051" name="Picture 3" descr="04fef977-s">
            <a:extLst>
              <a:ext uri="{FF2B5EF4-FFF2-40B4-BE49-F238E27FC236}">
                <a16:creationId xmlns:a16="http://schemas.microsoft.com/office/drawing/2014/main" xmlns="" id="{8CDB97EB-C41C-44EF-8305-BF61266A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2301722"/>
            <a:ext cx="1524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052" name="Text Box 4">
            <a:extLst>
              <a:ext uri="{FF2B5EF4-FFF2-40B4-BE49-F238E27FC236}">
                <a16:creationId xmlns:a16="http://schemas.microsoft.com/office/drawing/2014/main" xmlns="" id="{DF597CB1-6B79-451F-AF8B-5A522D12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39" y="2463738"/>
            <a:ext cx="588764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0" tIns="34289" rIns="68550" bIns="34289">
            <a:spAutoFit/>
          </a:bodyPr>
          <a:lstStyle/>
          <a:p>
            <a:pPr defTabSz="685460">
              <a:spcBef>
                <a:spcPct val="50000"/>
              </a:spcBef>
            </a:pP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欲求文明之幸福，</a:t>
            </a:r>
          </a:p>
          <a:p>
            <a:pPr defTabSz="685460">
              <a:spcBef>
                <a:spcPct val="50000"/>
              </a:spcBef>
            </a:pP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 不得不經文明之痛苦，</a:t>
            </a:r>
          </a:p>
          <a:p>
            <a:pPr defTabSz="685460">
              <a:spcBef>
                <a:spcPct val="50000"/>
              </a:spcBef>
            </a:pPr>
            <a:r>
              <a:rPr kumimoji="1"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                 </a:t>
            </a: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這痛苦叫 </a:t>
            </a:r>
            <a:r>
              <a:rPr kumimoji="1"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革命</a:t>
            </a: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!</a:t>
            </a:r>
            <a:r>
              <a:rPr kumimoji="1"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                                                                                   </a:t>
            </a:r>
          </a:p>
          <a:p>
            <a:pPr defTabSz="685460">
              <a:spcBef>
                <a:spcPct val="50000"/>
              </a:spcBef>
            </a:pPr>
            <a:r>
              <a:rPr kumimoji="1"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                                  </a:t>
            </a:r>
            <a:r>
              <a:rPr kumimoji="1"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                </a:t>
            </a:r>
            <a:r>
              <a:rPr kumimoji="1"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</a:t>
            </a:r>
            <a:r>
              <a:rPr kumimoji="1"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孫文</a:t>
            </a:r>
          </a:p>
        </p:txBody>
      </p:sp>
      <p:sp>
        <p:nvSpPr>
          <p:cNvPr id="1026054" name="Rectangle 6">
            <a:extLst>
              <a:ext uri="{FF2B5EF4-FFF2-40B4-BE49-F238E27FC236}">
                <a16:creationId xmlns:a16="http://schemas.microsoft.com/office/drawing/2014/main" xmlns="" id="{9B1080F8-E6B7-48AE-9654-98EB6C562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255" y="1203088"/>
            <a:ext cx="1523494" cy="90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50" tIns="34289" rIns="68550" bIns="34289">
            <a:spAutoFit/>
          </a:bodyPr>
          <a:lstStyle/>
          <a:p>
            <a:pPr defTabSz="685460"/>
            <a:r>
              <a:rPr kumimoji="1"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</a:rPr>
              <a:t>改變</a:t>
            </a:r>
          </a:p>
        </p:txBody>
      </p:sp>
    </p:spTree>
    <p:extLst>
      <p:ext uri="{BB962C8B-B14F-4D97-AF65-F5344CB8AC3E}">
        <p14:creationId xmlns:p14="http://schemas.microsoft.com/office/powerpoint/2010/main" val="29813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556975" indent="-214228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856892" indent="-171382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199640" indent="-171382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1542389" indent="-171382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1885151" indent="-17138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227907" indent="-17138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2570662" indent="-17138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2913425" indent="-17138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fld id="{C71379F8-D90C-4158-82DA-A2BE8B9DA266}" type="slidenum">
              <a:rPr lang="en-US" altLang="zh-TW" b="0">
                <a:solidFill>
                  <a:srgbClr val="FFFFFF"/>
                </a:solidFill>
              </a:rPr>
              <a:pPr/>
              <a:t>25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1825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1509715"/>
            <a:ext cx="6172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161932">
              <a:buNone/>
            </a:pPr>
            <a:r>
              <a:rPr lang="en-US" altLang="zh-TW" sz="5000" dirty="0"/>
              <a:t>     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indent="-161932">
              <a:buNone/>
            </a:pPr>
            <a:r>
              <a:rPr lang="en-US" altLang="zh-TW" sz="50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5000" dirty="0">
                <a:solidFill>
                  <a:srgbClr val="FF0000"/>
                </a:solidFill>
                <a:latin typeface="+mn-ea"/>
              </a:rPr>
              <a:t>憑甚麼</a:t>
            </a:r>
            <a:r>
              <a:rPr lang="en-US" altLang="zh-TW" sz="5000" dirty="0">
                <a:latin typeface="+mn-ea"/>
              </a:rPr>
              <a:t>…</a:t>
            </a:r>
          </a:p>
          <a:p>
            <a:pPr indent="-161932">
              <a:buNone/>
            </a:pPr>
            <a:r>
              <a:rPr lang="en-US" altLang="zh-TW" sz="5000" dirty="0"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3300" dirty="0">
                <a:latin typeface="+mj-ea"/>
                <a:ea typeface="+mj-ea"/>
              </a:rPr>
              <a:t>拿永續收入</a:t>
            </a:r>
            <a:r>
              <a:rPr lang="en-US" altLang="zh-TW" sz="5000" dirty="0">
                <a:latin typeface="+mj-ea"/>
                <a:ea typeface="+mj-ea"/>
              </a:rPr>
              <a:t>…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547664" y="303499"/>
            <a:ext cx="5886654" cy="484748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defTabSz="685511"/>
            <a:endParaRPr lang="zh-TW" altLang="en-US" sz="2700" i="1" dirty="0">
              <a:solidFill>
                <a:prstClr val="white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409"/>
            <a:ext cx="9144000" cy="8652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748070B-4C74-48C6-973C-919DD012A833}"/>
              </a:ext>
            </a:extLst>
          </p:cNvPr>
          <p:cNvSpPr/>
          <p:nvPr/>
        </p:nvSpPr>
        <p:spPr>
          <a:xfrm>
            <a:off x="2141730" y="420905"/>
            <a:ext cx="4698522" cy="900247"/>
          </a:xfrm>
          <a:prstGeom prst="rect">
            <a:avLst/>
          </a:prstGeom>
        </p:spPr>
        <p:txBody>
          <a:bodyPr wrap="square" lIns="68555" tIns="34289" rIns="68555" bIns="34289">
            <a:spAutoFit/>
          </a:bodyPr>
          <a:lstStyle/>
          <a:p>
            <a:pPr defTabSz="685511"/>
            <a:r>
              <a:rPr lang="en-US" altLang="zh-TW" sz="2700" dirty="0">
                <a:solidFill>
                  <a:prstClr val="white"/>
                </a:solidFill>
              </a:rPr>
              <a:t>2~3</a:t>
            </a:r>
            <a:r>
              <a:rPr lang="zh-TW" altLang="en-US" sz="2700" dirty="0">
                <a:solidFill>
                  <a:prstClr val="white"/>
                </a:solidFill>
              </a:rPr>
              <a:t>年的經營過程中</a:t>
            </a:r>
            <a:r>
              <a:rPr lang="en-US" altLang="zh-TW" sz="2700" dirty="0">
                <a:solidFill>
                  <a:prstClr val="white"/>
                </a:solidFill>
              </a:rPr>
              <a:t>…</a:t>
            </a:r>
          </a:p>
          <a:p>
            <a:pPr defTabSz="685511"/>
            <a:r>
              <a:rPr lang="zh-TW" altLang="en-US" sz="2700" dirty="0">
                <a:solidFill>
                  <a:prstClr val="white"/>
                </a:solidFill>
              </a:rPr>
              <a:t>     我最常問我自己的一句話</a:t>
            </a:r>
            <a:r>
              <a:rPr lang="en-US" altLang="zh-TW" sz="2700" i="1" dirty="0">
                <a:solidFill>
                  <a:prstClr val="white"/>
                </a:solidFill>
              </a:rPr>
              <a:t>!!!</a:t>
            </a:r>
            <a:endParaRPr lang="zh-TW" altLang="en-US" sz="27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2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2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642940"/>
            <a:ext cx="6858000" cy="38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795" y="1028879"/>
            <a:ext cx="1765812" cy="17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1723073"/>
            <a:ext cx="6858000" cy="27774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48000">
                <a:schemeClr val="bg1">
                  <a:lumMod val="95000"/>
                  <a:lumOff val="5000"/>
                  <a:alpha val="46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514133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547664" y="3327853"/>
            <a:ext cx="4698522" cy="7617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kumimoji="1" lang="zh-TW" altLang="en-US" sz="4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Medium" charset="-120"/>
              </a:rPr>
              <a:t>打破你的舒適圈</a:t>
            </a:r>
          </a:p>
        </p:txBody>
      </p:sp>
    </p:spTree>
    <p:extLst>
      <p:ext uri="{BB962C8B-B14F-4D97-AF65-F5344CB8AC3E}">
        <p14:creationId xmlns:p14="http://schemas.microsoft.com/office/powerpoint/2010/main" val="38923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93D85DF-41F4-449C-85C7-E17F5691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707E44D-FB66-4F93-9AC5-BC9C9C410C90}"/>
              </a:ext>
            </a:extLst>
          </p:cNvPr>
          <p:cNvSpPr/>
          <p:nvPr/>
        </p:nvSpPr>
        <p:spPr>
          <a:xfrm>
            <a:off x="1466682" y="3342348"/>
            <a:ext cx="1523494" cy="623248"/>
          </a:xfrm>
          <a:prstGeom prst="rect">
            <a:avLst/>
          </a:prstGeom>
        </p:spPr>
        <p:txBody>
          <a:bodyPr wrap="none" lIns="68553" tIns="34289" rIns="68553" bIns="34289">
            <a:spAutoFit/>
          </a:bodyPr>
          <a:lstStyle/>
          <a:p>
            <a:pPr defTabSz="685494"/>
            <a:r>
              <a:rPr lang="zh-TW" altLang="en-US" sz="3600" b="1" dirty="0">
                <a:solidFill>
                  <a:srgbClr val="FFFF00"/>
                </a:solidFill>
              </a:rPr>
              <a:t>夢想版</a:t>
            </a:r>
            <a:endParaRPr lang="zh-TW" altLang="en-US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9077399-E544-48F2-96E6-3E8E8F8C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39153352-095D-44FB-A721-2EB06A8D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14" y="2353237"/>
            <a:ext cx="1782902" cy="239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20165EF7-7270-4DCA-9B76-C54860865D31}"/>
              </a:ext>
            </a:extLst>
          </p:cNvPr>
          <p:cNvSpPr txBox="1"/>
          <p:nvPr/>
        </p:nvSpPr>
        <p:spPr>
          <a:xfrm>
            <a:off x="3429018" y="2353236"/>
            <a:ext cx="2951629" cy="623248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sz="3600" b="1" dirty="0">
                <a:solidFill>
                  <a:srgbClr val="FFFF00"/>
                </a:solidFill>
              </a:rPr>
              <a:t>吸引力法則</a:t>
            </a:r>
          </a:p>
        </p:txBody>
      </p:sp>
    </p:spTree>
    <p:extLst>
      <p:ext uri="{BB962C8B-B14F-4D97-AF65-F5344CB8AC3E}">
        <p14:creationId xmlns:p14="http://schemas.microsoft.com/office/powerpoint/2010/main" val="2604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群組 70">
            <a:extLst>
              <a:ext uri="{FF2B5EF4-FFF2-40B4-BE49-F238E27FC236}">
                <a16:creationId xmlns="" xmlns:a16="http://schemas.microsoft.com/office/drawing/2014/main" id="{B0A1D128-D21B-469A-A2EE-741D6D6FF687}"/>
              </a:ext>
            </a:extLst>
          </p:cNvPr>
          <p:cNvGrpSpPr/>
          <p:nvPr/>
        </p:nvGrpSpPr>
        <p:grpSpPr>
          <a:xfrm>
            <a:off x="1174879" y="1025164"/>
            <a:ext cx="2330960" cy="1951723"/>
            <a:chOff x="177216" y="95854"/>
            <a:chExt cx="3107946" cy="2602297"/>
          </a:xfrm>
        </p:grpSpPr>
        <p:sp>
          <p:nvSpPr>
            <p:cNvPr id="8" name="Rectangle 2">
              <a:extLst>
                <a:ext uri="{FF2B5EF4-FFF2-40B4-BE49-F238E27FC236}">
                  <a16:creationId xmlns="" xmlns:a16="http://schemas.microsoft.com/office/drawing/2014/main" id="{990FF2BE-395A-4B77-A6A1-481E3612CE47}"/>
                </a:ext>
              </a:extLst>
            </p:cNvPr>
            <p:cNvSpPr/>
            <p:nvPr/>
          </p:nvSpPr>
          <p:spPr>
            <a:xfrm rot="5325549">
              <a:off x="460948" y="-187878"/>
              <a:ext cx="2439616" cy="3007079"/>
            </a:xfrm>
            <a:custGeom>
              <a:avLst/>
              <a:gdLst/>
              <a:ahLst/>
              <a:cxnLst/>
              <a:rect l="l" t="t" r="r" b="b"/>
              <a:pathLst>
                <a:path w="2606040" h="3409950">
                  <a:moveTo>
                    <a:pt x="95563" y="0"/>
                  </a:moveTo>
                  <a:lnTo>
                    <a:pt x="151631" y="0"/>
                  </a:lnTo>
                  <a:lnTo>
                    <a:pt x="149700" y="9562"/>
                  </a:lnTo>
                  <a:cubicBezTo>
                    <a:pt x="149700" y="56927"/>
                    <a:pt x="188097" y="95324"/>
                    <a:pt x="235463" y="95324"/>
                  </a:cubicBezTo>
                  <a:cubicBezTo>
                    <a:pt x="282829" y="95324"/>
                    <a:pt x="321226" y="56927"/>
                    <a:pt x="321226" y="9562"/>
                  </a:cubicBezTo>
                  <a:cubicBezTo>
                    <a:pt x="321226" y="6276"/>
                    <a:pt x="321041" y="3034"/>
                    <a:pt x="319296" y="0"/>
                  </a:cubicBezTo>
                  <a:lnTo>
                    <a:pt x="387074" y="0"/>
                  </a:lnTo>
                  <a:lnTo>
                    <a:pt x="385143" y="9562"/>
                  </a:lnTo>
                  <a:cubicBezTo>
                    <a:pt x="385143" y="56927"/>
                    <a:pt x="423540" y="95324"/>
                    <a:pt x="470906" y="95324"/>
                  </a:cubicBezTo>
                  <a:cubicBezTo>
                    <a:pt x="518272" y="95324"/>
                    <a:pt x="556669" y="56927"/>
                    <a:pt x="556669" y="9562"/>
                  </a:cubicBezTo>
                  <a:cubicBezTo>
                    <a:pt x="556669" y="6276"/>
                    <a:pt x="556484" y="3034"/>
                    <a:pt x="554739" y="0"/>
                  </a:cubicBezTo>
                  <a:lnTo>
                    <a:pt x="622517" y="0"/>
                  </a:lnTo>
                  <a:lnTo>
                    <a:pt x="620586" y="9562"/>
                  </a:lnTo>
                  <a:cubicBezTo>
                    <a:pt x="620586" y="56927"/>
                    <a:pt x="658983" y="95324"/>
                    <a:pt x="706349" y="95324"/>
                  </a:cubicBezTo>
                  <a:cubicBezTo>
                    <a:pt x="753715" y="95324"/>
                    <a:pt x="792112" y="56927"/>
                    <a:pt x="792112" y="9562"/>
                  </a:cubicBezTo>
                  <a:cubicBezTo>
                    <a:pt x="792112" y="6276"/>
                    <a:pt x="791927" y="3034"/>
                    <a:pt x="790182" y="0"/>
                  </a:cubicBezTo>
                  <a:lnTo>
                    <a:pt x="857960" y="0"/>
                  </a:lnTo>
                  <a:lnTo>
                    <a:pt x="856029" y="9562"/>
                  </a:lnTo>
                  <a:cubicBezTo>
                    <a:pt x="856029" y="56927"/>
                    <a:pt x="894426" y="95324"/>
                    <a:pt x="941792" y="95324"/>
                  </a:cubicBezTo>
                  <a:cubicBezTo>
                    <a:pt x="989158" y="95324"/>
                    <a:pt x="1027555" y="56927"/>
                    <a:pt x="1027555" y="9562"/>
                  </a:cubicBezTo>
                  <a:cubicBezTo>
                    <a:pt x="1027555" y="6276"/>
                    <a:pt x="1027370" y="3034"/>
                    <a:pt x="1025625" y="0"/>
                  </a:cubicBezTo>
                  <a:lnTo>
                    <a:pt x="1093403" y="0"/>
                  </a:lnTo>
                  <a:lnTo>
                    <a:pt x="1091472" y="9562"/>
                  </a:lnTo>
                  <a:cubicBezTo>
                    <a:pt x="1091472" y="56927"/>
                    <a:pt x="1129869" y="95324"/>
                    <a:pt x="1177235" y="95324"/>
                  </a:cubicBezTo>
                  <a:cubicBezTo>
                    <a:pt x="1224601" y="95324"/>
                    <a:pt x="1262998" y="56927"/>
                    <a:pt x="1262998" y="9562"/>
                  </a:cubicBezTo>
                  <a:cubicBezTo>
                    <a:pt x="1262998" y="6276"/>
                    <a:pt x="1262813" y="3034"/>
                    <a:pt x="1261068" y="0"/>
                  </a:cubicBezTo>
                  <a:lnTo>
                    <a:pt x="1328846" y="0"/>
                  </a:lnTo>
                  <a:lnTo>
                    <a:pt x="1326915" y="9562"/>
                  </a:lnTo>
                  <a:cubicBezTo>
                    <a:pt x="1326915" y="56927"/>
                    <a:pt x="1365312" y="95324"/>
                    <a:pt x="1412678" y="95324"/>
                  </a:cubicBezTo>
                  <a:cubicBezTo>
                    <a:pt x="1460044" y="95324"/>
                    <a:pt x="1498441" y="56927"/>
                    <a:pt x="1498441" y="9562"/>
                  </a:cubicBezTo>
                  <a:cubicBezTo>
                    <a:pt x="1498441" y="6276"/>
                    <a:pt x="1498256" y="3034"/>
                    <a:pt x="1496511" y="0"/>
                  </a:cubicBezTo>
                  <a:lnTo>
                    <a:pt x="1564289" y="0"/>
                  </a:lnTo>
                  <a:lnTo>
                    <a:pt x="1562358" y="9562"/>
                  </a:lnTo>
                  <a:cubicBezTo>
                    <a:pt x="1562358" y="56927"/>
                    <a:pt x="1600755" y="95324"/>
                    <a:pt x="1648121" y="95324"/>
                  </a:cubicBezTo>
                  <a:cubicBezTo>
                    <a:pt x="1695487" y="95324"/>
                    <a:pt x="1733884" y="56927"/>
                    <a:pt x="1733884" y="9562"/>
                  </a:cubicBezTo>
                  <a:cubicBezTo>
                    <a:pt x="1733884" y="6276"/>
                    <a:pt x="1733699" y="3034"/>
                    <a:pt x="1731954" y="0"/>
                  </a:cubicBezTo>
                  <a:lnTo>
                    <a:pt x="1799732" y="0"/>
                  </a:lnTo>
                  <a:lnTo>
                    <a:pt x="1797801" y="9562"/>
                  </a:lnTo>
                  <a:cubicBezTo>
                    <a:pt x="1797801" y="56927"/>
                    <a:pt x="1836198" y="95324"/>
                    <a:pt x="1883564" y="95324"/>
                  </a:cubicBezTo>
                  <a:cubicBezTo>
                    <a:pt x="1930930" y="95324"/>
                    <a:pt x="1969327" y="56927"/>
                    <a:pt x="1969327" y="9562"/>
                  </a:cubicBezTo>
                  <a:cubicBezTo>
                    <a:pt x="1969327" y="6276"/>
                    <a:pt x="1969142" y="3034"/>
                    <a:pt x="1967397" y="0"/>
                  </a:cubicBezTo>
                  <a:lnTo>
                    <a:pt x="2035175" y="0"/>
                  </a:lnTo>
                  <a:lnTo>
                    <a:pt x="2033244" y="9562"/>
                  </a:lnTo>
                  <a:cubicBezTo>
                    <a:pt x="2033244" y="56927"/>
                    <a:pt x="2071641" y="95324"/>
                    <a:pt x="2119007" y="95324"/>
                  </a:cubicBezTo>
                  <a:cubicBezTo>
                    <a:pt x="2166373" y="95324"/>
                    <a:pt x="2204770" y="56927"/>
                    <a:pt x="2204770" y="9562"/>
                  </a:cubicBezTo>
                  <a:cubicBezTo>
                    <a:pt x="2204770" y="6276"/>
                    <a:pt x="2204585" y="3034"/>
                    <a:pt x="2202840" y="0"/>
                  </a:cubicBezTo>
                  <a:lnTo>
                    <a:pt x="2270621" y="0"/>
                  </a:lnTo>
                  <a:lnTo>
                    <a:pt x="2268690" y="9562"/>
                  </a:lnTo>
                  <a:cubicBezTo>
                    <a:pt x="2268690" y="56927"/>
                    <a:pt x="2307087" y="95324"/>
                    <a:pt x="2354453" y="95324"/>
                  </a:cubicBezTo>
                  <a:cubicBezTo>
                    <a:pt x="2401819" y="95324"/>
                    <a:pt x="2440216" y="56927"/>
                    <a:pt x="2440216" y="9562"/>
                  </a:cubicBezTo>
                  <a:cubicBezTo>
                    <a:pt x="2440216" y="6276"/>
                    <a:pt x="2440031" y="3034"/>
                    <a:pt x="2438286" y="0"/>
                  </a:cubicBezTo>
                  <a:lnTo>
                    <a:pt x="2522208" y="0"/>
                  </a:lnTo>
                  <a:lnTo>
                    <a:pt x="2520277" y="9562"/>
                  </a:lnTo>
                  <a:cubicBezTo>
                    <a:pt x="2520277" y="56927"/>
                    <a:pt x="2558674" y="95324"/>
                    <a:pt x="2606040" y="95324"/>
                  </a:cubicBezTo>
                  <a:lnTo>
                    <a:pt x="2606040" y="166273"/>
                  </a:lnTo>
                  <a:cubicBezTo>
                    <a:pt x="2558674" y="166273"/>
                    <a:pt x="2520277" y="204670"/>
                    <a:pt x="2520277" y="252035"/>
                  </a:cubicBezTo>
                  <a:cubicBezTo>
                    <a:pt x="2520277" y="299400"/>
                    <a:pt x="2558674" y="337797"/>
                    <a:pt x="2606040" y="337797"/>
                  </a:cubicBezTo>
                  <a:lnTo>
                    <a:pt x="2606040" y="408747"/>
                  </a:lnTo>
                  <a:cubicBezTo>
                    <a:pt x="2558674" y="408747"/>
                    <a:pt x="2520277" y="447144"/>
                    <a:pt x="2520277" y="494509"/>
                  </a:cubicBezTo>
                  <a:cubicBezTo>
                    <a:pt x="2520277" y="541874"/>
                    <a:pt x="2558674" y="580271"/>
                    <a:pt x="2606040" y="580271"/>
                  </a:cubicBezTo>
                  <a:lnTo>
                    <a:pt x="2606040" y="651221"/>
                  </a:lnTo>
                  <a:cubicBezTo>
                    <a:pt x="2558674" y="651221"/>
                    <a:pt x="2520277" y="689618"/>
                    <a:pt x="2520277" y="736983"/>
                  </a:cubicBezTo>
                  <a:cubicBezTo>
                    <a:pt x="2520277" y="784348"/>
                    <a:pt x="2558674" y="822745"/>
                    <a:pt x="2606040" y="822745"/>
                  </a:cubicBezTo>
                  <a:lnTo>
                    <a:pt x="2606040" y="893694"/>
                  </a:lnTo>
                  <a:cubicBezTo>
                    <a:pt x="2558674" y="893694"/>
                    <a:pt x="2520277" y="932091"/>
                    <a:pt x="2520277" y="979456"/>
                  </a:cubicBezTo>
                  <a:cubicBezTo>
                    <a:pt x="2520277" y="1026821"/>
                    <a:pt x="2558674" y="1065218"/>
                    <a:pt x="2606040" y="1065218"/>
                  </a:cubicBezTo>
                  <a:lnTo>
                    <a:pt x="2606040" y="1136168"/>
                  </a:lnTo>
                  <a:cubicBezTo>
                    <a:pt x="2558674" y="1136168"/>
                    <a:pt x="2520277" y="1174565"/>
                    <a:pt x="2520277" y="1221930"/>
                  </a:cubicBezTo>
                  <a:cubicBezTo>
                    <a:pt x="2520277" y="1269295"/>
                    <a:pt x="2558674" y="1307692"/>
                    <a:pt x="2606040" y="1307692"/>
                  </a:cubicBezTo>
                  <a:lnTo>
                    <a:pt x="2606040" y="1378642"/>
                  </a:lnTo>
                  <a:cubicBezTo>
                    <a:pt x="2558674" y="1378642"/>
                    <a:pt x="2520277" y="1417039"/>
                    <a:pt x="2520277" y="1464404"/>
                  </a:cubicBezTo>
                  <a:cubicBezTo>
                    <a:pt x="2520277" y="1511769"/>
                    <a:pt x="2558674" y="1550166"/>
                    <a:pt x="2606040" y="1550166"/>
                  </a:cubicBezTo>
                  <a:lnTo>
                    <a:pt x="2606040" y="1621115"/>
                  </a:lnTo>
                  <a:cubicBezTo>
                    <a:pt x="2558674" y="1621115"/>
                    <a:pt x="2520277" y="1659512"/>
                    <a:pt x="2520277" y="1706877"/>
                  </a:cubicBezTo>
                  <a:cubicBezTo>
                    <a:pt x="2520277" y="1754242"/>
                    <a:pt x="2558674" y="1792639"/>
                    <a:pt x="2606040" y="1792639"/>
                  </a:cubicBezTo>
                  <a:lnTo>
                    <a:pt x="2606040" y="1863589"/>
                  </a:lnTo>
                  <a:cubicBezTo>
                    <a:pt x="2558674" y="1863589"/>
                    <a:pt x="2520277" y="1901986"/>
                    <a:pt x="2520277" y="1949351"/>
                  </a:cubicBezTo>
                  <a:cubicBezTo>
                    <a:pt x="2520277" y="1996716"/>
                    <a:pt x="2558674" y="2035113"/>
                    <a:pt x="2606040" y="2035113"/>
                  </a:cubicBezTo>
                  <a:lnTo>
                    <a:pt x="2606040" y="2106063"/>
                  </a:lnTo>
                  <a:cubicBezTo>
                    <a:pt x="2558674" y="2106063"/>
                    <a:pt x="2520277" y="2144460"/>
                    <a:pt x="2520277" y="2191825"/>
                  </a:cubicBezTo>
                  <a:cubicBezTo>
                    <a:pt x="2520277" y="2239190"/>
                    <a:pt x="2558674" y="2277587"/>
                    <a:pt x="2606040" y="2277587"/>
                  </a:cubicBezTo>
                  <a:lnTo>
                    <a:pt x="2606040" y="2348536"/>
                  </a:lnTo>
                  <a:cubicBezTo>
                    <a:pt x="2558674" y="2348536"/>
                    <a:pt x="2520277" y="2386933"/>
                    <a:pt x="2520277" y="2434298"/>
                  </a:cubicBezTo>
                  <a:cubicBezTo>
                    <a:pt x="2520277" y="2481663"/>
                    <a:pt x="2558674" y="2520060"/>
                    <a:pt x="2606040" y="2520060"/>
                  </a:cubicBezTo>
                  <a:lnTo>
                    <a:pt x="2606040" y="2591010"/>
                  </a:lnTo>
                  <a:cubicBezTo>
                    <a:pt x="2558674" y="2591010"/>
                    <a:pt x="2520277" y="2629407"/>
                    <a:pt x="2520277" y="2676772"/>
                  </a:cubicBezTo>
                  <a:cubicBezTo>
                    <a:pt x="2520277" y="2724137"/>
                    <a:pt x="2558674" y="2762534"/>
                    <a:pt x="2606040" y="2762534"/>
                  </a:cubicBezTo>
                  <a:lnTo>
                    <a:pt x="2606040" y="2833484"/>
                  </a:lnTo>
                  <a:cubicBezTo>
                    <a:pt x="2558674" y="2833484"/>
                    <a:pt x="2520277" y="2871881"/>
                    <a:pt x="2520277" y="2919246"/>
                  </a:cubicBezTo>
                  <a:cubicBezTo>
                    <a:pt x="2520277" y="2966611"/>
                    <a:pt x="2558674" y="3005008"/>
                    <a:pt x="2606040" y="3005008"/>
                  </a:cubicBezTo>
                  <a:lnTo>
                    <a:pt x="2606040" y="3075957"/>
                  </a:lnTo>
                  <a:cubicBezTo>
                    <a:pt x="2558674" y="3075957"/>
                    <a:pt x="2520277" y="3114354"/>
                    <a:pt x="2520277" y="3161719"/>
                  </a:cubicBezTo>
                  <a:cubicBezTo>
                    <a:pt x="2520277" y="3209084"/>
                    <a:pt x="2558674" y="3247481"/>
                    <a:pt x="2606040" y="3247481"/>
                  </a:cubicBezTo>
                  <a:lnTo>
                    <a:pt x="2606040" y="3318436"/>
                  </a:lnTo>
                  <a:cubicBezTo>
                    <a:pt x="2558674" y="3318436"/>
                    <a:pt x="2520277" y="3356833"/>
                    <a:pt x="2520277" y="3404198"/>
                  </a:cubicBezTo>
                  <a:cubicBezTo>
                    <a:pt x="2520277" y="3406153"/>
                    <a:pt x="2520343" y="3408093"/>
                    <a:pt x="2521438" y="3409950"/>
                  </a:cubicBezTo>
                  <a:lnTo>
                    <a:pt x="2439055" y="3409950"/>
                  </a:lnTo>
                  <a:lnTo>
                    <a:pt x="2440216" y="3404198"/>
                  </a:lnTo>
                  <a:cubicBezTo>
                    <a:pt x="2440216" y="3356833"/>
                    <a:pt x="2401819" y="3318436"/>
                    <a:pt x="2354453" y="3318436"/>
                  </a:cubicBezTo>
                  <a:cubicBezTo>
                    <a:pt x="2307087" y="3318436"/>
                    <a:pt x="2268690" y="3356833"/>
                    <a:pt x="2268690" y="3404198"/>
                  </a:cubicBezTo>
                  <a:cubicBezTo>
                    <a:pt x="2268690" y="3406153"/>
                    <a:pt x="2268756" y="3408093"/>
                    <a:pt x="2269851" y="3409950"/>
                  </a:cubicBezTo>
                  <a:lnTo>
                    <a:pt x="2203609" y="3409950"/>
                  </a:lnTo>
                  <a:lnTo>
                    <a:pt x="2204770" y="3404198"/>
                  </a:lnTo>
                  <a:cubicBezTo>
                    <a:pt x="2204770" y="3356833"/>
                    <a:pt x="2166373" y="3318436"/>
                    <a:pt x="2119007" y="3318436"/>
                  </a:cubicBezTo>
                  <a:cubicBezTo>
                    <a:pt x="2071641" y="3318436"/>
                    <a:pt x="2033244" y="3356833"/>
                    <a:pt x="2033244" y="3404198"/>
                  </a:cubicBezTo>
                  <a:cubicBezTo>
                    <a:pt x="2033244" y="3406153"/>
                    <a:pt x="2033310" y="3408093"/>
                    <a:pt x="2034405" y="3409950"/>
                  </a:cubicBezTo>
                  <a:lnTo>
                    <a:pt x="1968166" y="3409950"/>
                  </a:lnTo>
                  <a:lnTo>
                    <a:pt x="1969327" y="3404198"/>
                  </a:lnTo>
                  <a:cubicBezTo>
                    <a:pt x="1969327" y="3356833"/>
                    <a:pt x="1930930" y="3318436"/>
                    <a:pt x="1883564" y="3318436"/>
                  </a:cubicBezTo>
                  <a:cubicBezTo>
                    <a:pt x="1836198" y="3318436"/>
                    <a:pt x="1797801" y="3356833"/>
                    <a:pt x="1797801" y="3404198"/>
                  </a:cubicBezTo>
                  <a:cubicBezTo>
                    <a:pt x="1797801" y="3406153"/>
                    <a:pt x="1797867" y="3408093"/>
                    <a:pt x="1798962" y="3409950"/>
                  </a:cubicBezTo>
                  <a:lnTo>
                    <a:pt x="1732723" y="3409950"/>
                  </a:lnTo>
                  <a:lnTo>
                    <a:pt x="1733884" y="3404198"/>
                  </a:lnTo>
                  <a:cubicBezTo>
                    <a:pt x="1733884" y="3356833"/>
                    <a:pt x="1695487" y="3318436"/>
                    <a:pt x="1648121" y="3318436"/>
                  </a:cubicBezTo>
                  <a:cubicBezTo>
                    <a:pt x="1600755" y="3318436"/>
                    <a:pt x="1562358" y="3356833"/>
                    <a:pt x="1562358" y="3404198"/>
                  </a:cubicBezTo>
                  <a:cubicBezTo>
                    <a:pt x="1562358" y="3406153"/>
                    <a:pt x="1562424" y="3408093"/>
                    <a:pt x="1563519" y="3409950"/>
                  </a:cubicBezTo>
                  <a:lnTo>
                    <a:pt x="1497280" y="3409950"/>
                  </a:lnTo>
                  <a:lnTo>
                    <a:pt x="1498441" y="3404198"/>
                  </a:lnTo>
                  <a:cubicBezTo>
                    <a:pt x="1498441" y="3356833"/>
                    <a:pt x="1460044" y="3318436"/>
                    <a:pt x="1412678" y="3318436"/>
                  </a:cubicBezTo>
                  <a:cubicBezTo>
                    <a:pt x="1365312" y="3318436"/>
                    <a:pt x="1326915" y="3356833"/>
                    <a:pt x="1326915" y="3404198"/>
                  </a:cubicBezTo>
                  <a:cubicBezTo>
                    <a:pt x="1326915" y="3406153"/>
                    <a:pt x="1326981" y="3408093"/>
                    <a:pt x="1328076" y="3409950"/>
                  </a:cubicBezTo>
                  <a:lnTo>
                    <a:pt x="1261837" y="3409950"/>
                  </a:lnTo>
                  <a:lnTo>
                    <a:pt x="1262998" y="3404198"/>
                  </a:lnTo>
                  <a:cubicBezTo>
                    <a:pt x="1262998" y="3356833"/>
                    <a:pt x="1224601" y="3318436"/>
                    <a:pt x="1177235" y="3318436"/>
                  </a:cubicBezTo>
                  <a:cubicBezTo>
                    <a:pt x="1129869" y="3318436"/>
                    <a:pt x="1091472" y="3356833"/>
                    <a:pt x="1091472" y="3404198"/>
                  </a:cubicBezTo>
                  <a:cubicBezTo>
                    <a:pt x="1091472" y="3406153"/>
                    <a:pt x="1091538" y="3408093"/>
                    <a:pt x="1092633" y="3409950"/>
                  </a:cubicBezTo>
                  <a:lnTo>
                    <a:pt x="1026394" y="3409950"/>
                  </a:lnTo>
                  <a:lnTo>
                    <a:pt x="1027555" y="3404198"/>
                  </a:lnTo>
                  <a:cubicBezTo>
                    <a:pt x="1027555" y="3356833"/>
                    <a:pt x="989158" y="3318436"/>
                    <a:pt x="941792" y="3318436"/>
                  </a:cubicBezTo>
                  <a:cubicBezTo>
                    <a:pt x="894426" y="3318436"/>
                    <a:pt x="856029" y="3356833"/>
                    <a:pt x="856029" y="3404198"/>
                  </a:cubicBezTo>
                  <a:cubicBezTo>
                    <a:pt x="856029" y="3406153"/>
                    <a:pt x="856095" y="3408093"/>
                    <a:pt x="857190" y="3409950"/>
                  </a:cubicBezTo>
                  <a:lnTo>
                    <a:pt x="790951" y="3409950"/>
                  </a:lnTo>
                  <a:lnTo>
                    <a:pt x="792112" y="3404198"/>
                  </a:lnTo>
                  <a:cubicBezTo>
                    <a:pt x="792112" y="3356833"/>
                    <a:pt x="753715" y="3318436"/>
                    <a:pt x="706349" y="3318436"/>
                  </a:cubicBezTo>
                  <a:cubicBezTo>
                    <a:pt x="658983" y="3318436"/>
                    <a:pt x="620586" y="3356833"/>
                    <a:pt x="620586" y="3404198"/>
                  </a:cubicBezTo>
                  <a:cubicBezTo>
                    <a:pt x="620586" y="3406153"/>
                    <a:pt x="620652" y="3408093"/>
                    <a:pt x="621747" y="3409950"/>
                  </a:cubicBezTo>
                  <a:lnTo>
                    <a:pt x="555508" y="3409950"/>
                  </a:lnTo>
                  <a:lnTo>
                    <a:pt x="556669" y="3404198"/>
                  </a:lnTo>
                  <a:cubicBezTo>
                    <a:pt x="556669" y="3356833"/>
                    <a:pt x="518272" y="3318436"/>
                    <a:pt x="470906" y="3318436"/>
                  </a:cubicBezTo>
                  <a:cubicBezTo>
                    <a:pt x="423540" y="3318436"/>
                    <a:pt x="385143" y="3356833"/>
                    <a:pt x="385143" y="3404198"/>
                  </a:cubicBezTo>
                  <a:cubicBezTo>
                    <a:pt x="385143" y="3406153"/>
                    <a:pt x="385208" y="3408093"/>
                    <a:pt x="386304" y="3409950"/>
                  </a:cubicBezTo>
                  <a:lnTo>
                    <a:pt x="320065" y="3409950"/>
                  </a:lnTo>
                  <a:lnTo>
                    <a:pt x="321226" y="3404198"/>
                  </a:lnTo>
                  <a:cubicBezTo>
                    <a:pt x="321226" y="3356833"/>
                    <a:pt x="282829" y="3318436"/>
                    <a:pt x="235463" y="3318436"/>
                  </a:cubicBezTo>
                  <a:cubicBezTo>
                    <a:pt x="188097" y="3318436"/>
                    <a:pt x="149700" y="3356833"/>
                    <a:pt x="149700" y="3404198"/>
                  </a:cubicBezTo>
                  <a:cubicBezTo>
                    <a:pt x="149700" y="3406153"/>
                    <a:pt x="149765" y="3408093"/>
                    <a:pt x="150861" y="3409950"/>
                  </a:cubicBezTo>
                  <a:lnTo>
                    <a:pt x="96332" y="3409950"/>
                  </a:lnTo>
                  <a:lnTo>
                    <a:pt x="97493" y="3404198"/>
                  </a:lnTo>
                  <a:cubicBezTo>
                    <a:pt x="97493" y="3356833"/>
                    <a:pt x="59096" y="3318436"/>
                    <a:pt x="11730" y="3318436"/>
                  </a:cubicBezTo>
                  <a:lnTo>
                    <a:pt x="0" y="3320804"/>
                  </a:lnTo>
                  <a:lnTo>
                    <a:pt x="0" y="3245113"/>
                  </a:lnTo>
                  <a:lnTo>
                    <a:pt x="11730" y="3247481"/>
                  </a:lnTo>
                  <a:cubicBezTo>
                    <a:pt x="59096" y="3247481"/>
                    <a:pt x="97493" y="3209084"/>
                    <a:pt x="97493" y="3161719"/>
                  </a:cubicBezTo>
                  <a:cubicBezTo>
                    <a:pt x="97493" y="3114354"/>
                    <a:pt x="59096" y="3075957"/>
                    <a:pt x="11730" y="3075957"/>
                  </a:cubicBezTo>
                  <a:lnTo>
                    <a:pt x="0" y="3078325"/>
                  </a:lnTo>
                  <a:lnTo>
                    <a:pt x="0" y="3002640"/>
                  </a:lnTo>
                  <a:lnTo>
                    <a:pt x="11730" y="3005008"/>
                  </a:lnTo>
                  <a:cubicBezTo>
                    <a:pt x="59096" y="3005008"/>
                    <a:pt x="97493" y="2966611"/>
                    <a:pt x="97493" y="2919246"/>
                  </a:cubicBezTo>
                  <a:cubicBezTo>
                    <a:pt x="97493" y="2871881"/>
                    <a:pt x="59096" y="2833484"/>
                    <a:pt x="11730" y="2833484"/>
                  </a:cubicBezTo>
                  <a:lnTo>
                    <a:pt x="0" y="2835852"/>
                  </a:lnTo>
                  <a:lnTo>
                    <a:pt x="0" y="2760166"/>
                  </a:lnTo>
                  <a:lnTo>
                    <a:pt x="11730" y="2762534"/>
                  </a:lnTo>
                  <a:cubicBezTo>
                    <a:pt x="59096" y="2762534"/>
                    <a:pt x="97493" y="2724137"/>
                    <a:pt x="97493" y="2676772"/>
                  </a:cubicBezTo>
                  <a:cubicBezTo>
                    <a:pt x="97493" y="2629407"/>
                    <a:pt x="59096" y="2591010"/>
                    <a:pt x="11730" y="2591010"/>
                  </a:cubicBezTo>
                  <a:lnTo>
                    <a:pt x="0" y="2593378"/>
                  </a:lnTo>
                  <a:lnTo>
                    <a:pt x="0" y="2517692"/>
                  </a:lnTo>
                  <a:lnTo>
                    <a:pt x="11730" y="2520060"/>
                  </a:lnTo>
                  <a:cubicBezTo>
                    <a:pt x="59096" y="2520060"/>
                    <a:pt x="97493" y="2481663"/>
                    <a:pt x="97493" y="2434298"/>
                  </a:cubicBezTo>
                  <a:cubicBezTo>
                    <a:pt x="97493" y="2386933"/>
                    <a:pt x="59096" y="2348536"/>
                    <a:pt x="11730" y="2348536"/>
                  </a:cubicBezTo>
                  <a:lnTo>
                    <a:pt x="0" y="2350904"/>
                  </a:lnTo>
                  <a:lnTo>
                    <a:pt x="0" y="2275219"/>
                  </a:lnTo>
                  <a:lnTo>
                    <a:pt x="11730" y="2277587"/>
                  </a:lnTo>
                  <a:cubicBezTo>
                    <a:pt x="59096" y="2277587"/>
                    <a:pt x="97493" y="2239190"/>
                    <a:pt x="97493" y="2191825"/>
                  </a:cubicBezTo>
                  <a:cubicBezTo>
                    <a:pt x="97493" y="2144460"/>
                    <a:pt x="59096" y="2106063"/>
                    <a:pt x="11730" y="2106063"/>
                  </a:cubicBezTo>
                  <a:lnTo>
                    <a:pt x="0" y="2108431"/>
                  </a:lnTo>
                  <a:lnTo>
                    <a:pt x="0" y="2032745"/>
                  </a:lnTo>
                  <a:lnTo>
                    <a:pt x="11730" y="2035113"/>
                  </a:lnTo>
                  <a:cubicBezTo>
                    <a:pt x="59096" y="2035113"/>
                    <a:pt x="97493" y="1996716"/>
                    <a:pt x="97493" y="1949351"/>
                  </a:cubicBezTo>
                  <a:cubicBezTo>
                    <a:pt x="97493" y="1901986"/>
                    <a:pt x="59096" y="1863589"/>
                    <a:pt x="11730" y="1863589"/>
                  </a:cubicBezTo>
                  <a:lnTo>
                    <a:pt x="0" y="1865957"/>
                  </a:lnTo>
                  <a:lnTo>
                    <a:pt x="0" y="1790271"/>
                  </a:lnTo>
                  <a:lnTo>
                    <a:pt x="11730" y="1792639"/>
                  </a:lnTo>
                  <a:cubicBezTo>
                    <a:pt x="59096" y="1792639"/>
                    <a:pt x="97493" y="1754242"/>
                    <a:pt x="97493" y="1706877"/>
                  </a:cubicBezTo>
                  <a:cubicBezTo>
                    <a:pt x="97493" y="1659512"/>
                    <a:pt x="59096" y="1621115"/>
                    <a:pt x="11730" y="1621115"/>
                  </a:cubicBezTo>
                  <a:lnTo>
                    <a:pt x="0" y="1623483"/>
                  </a:lnTo>
                  <a:lnTo>
                    <a:pt x="0" y="1547798"/>
                  </a:lnTo>
                  <a:lnTo>
                    <a:pt x="11730" y="1550166"/>
                  </a:lnTo>
                  <a:cubicBezTo>
                    <a:pt x="59096" y="1550166"/>
                    <a:pt x="97493" y="1511769"/>
                    <a:pt x="97493" y="1464404"/>
                  </a:cubicBezTo>
                  <a:cubicBezTo>
                    <a:pt x="97493" y="1417039"/>
                    <a:pt x="59096" y="1378642"/>
                    <a:pt x="11730" y="1378642"/>
                  </a:cubicBezTo>
                  <a:lnTo>
                    <a:pt x="0" y="1381010"/>
                  </a:lnTo>
                  <a:lnTo>
                    <a:pt x="0" y="1305324"/>
                  </a:lnTo>
                  <a:lnTo>
                    <a:pt x="11730" y="1307692"/>
                  </a:lnTo>
                  <a:cubicBezTo>
                    <a:pt x="59096" y="1307692"/>
                    <a:pt x="97493" y="1269295"/>
                    <a:pt x="97493" y="1221930"/>
                  </a:cubicBezTo>
                  <a:cubicBezTo>
                    <a:pt x="97493" y="1174565"/>
                    <a:pt x="59096" y="1136168"/>
                    <a:pt x="11730" y="1136168"/>
                  </a:cubicBezTo>
                  <a:lnTo>
                    <a:pt x="0" y="1138536"/>
                  </a:lnTo>
                  <a:lnTo>
                    <a:pt x="0" y="1062850"/>
                  </a:lnTo>
                  <a:lnTo>
                    <a:pt x="11730" y="1065218"/>
                  </a:lnTo>
                  <a:cubicBezTo>
                    <a:pt x="59096" y="1065218"/>
                    <a:pt x="97493" y="1026821"/>
                    <a:pt x="97493" y="979456"/>
                  </a:cubicBezTo>
                  <a:cubicBezTo>
                    <a:pt x="97493" y="932091"/>
                    <a:pt x="59096" y="893694"/>
                    <a:pt x="11730" y="893694"/>
                  </a:cubicBezTo>
                  <a:lnTo>
                    <a:pt x="0" y="896062"/>
                  </a:lnTo>
                  <a:lnTo>
                    <a:pt x="0" y="820377"/>
                  </a:lnTo>
                  <a:lnTo>
                    <a:pt x="11730" y="822745"/>
                  </a:lnTo>
                  <a:cubicBezTo>
                    <a:pt x="59096" y="822745"/>
                    <a:pt x="97493" y="784348"/>
                    <a:pt x="97493" y="736983"/>
                  </a:cubicBezTo>
                  <a:cubicBezTo>
                    <a:pt x="97493" y="689618"/>
                    <a:pt x="59096" y="651221"/>
                    <a:pt x="11730" y="651221"/>
                  </a:cubicBezTo>
                  <a:lnTo>
                    <a:pt x="0" y="653589"/>
                  </a:lnTo>
                  <a:lnTo>
                    <a:pt x="0" y="577903"/>
                  </a:lnTo>
                  <a:lnTo>
                    <a:pt x="11730" y="580271"/>
                  </a:lnTo>
                  <a:cubicBezTo>
                    <a:pt x="59096" y="580271"/>
                    <a:pt x="97493" y="541874"/>
                    <a:pt x="97493" y="494509"/>
                  </a:cubicBezTo>
                  <a:cubicBezTo>
                    <a:pt x="97493" y="447144"/>
                    <a:pt x="59096" y="408747"/>
                    <a:pt x="11730" y="408747"/>
                  </a:cubicBezTo>
                  <a:lnTo>
                    <a:pt x="0" y="411115"/>
                  </a:lnTo>
                  <a:lnTo>
                    <a:pt x="0" y="335429"/>
                  </a:lnTo>
                  <a:lnTo>
                    <a:pt x="11730" y="337797"/>
                  </a:lnTo>
                  <a:cubicBezTo>
                    <a:pt x="59096" y="337797"/>
                    <a:pt x="97493" y="299400"/>
                    <a:pt x="97493" y="252035"/>
                  </a:cubicBezTo>
                  <a:cubicBezTo>
                    <a:pt x="97493" y="204670"/>
                    <a:pt x="59096" y="166273"/>
                    <a:pt x="11730" y="166273"/>
                  </a:cubicBezTo>
                  <a:lnTo>
                    <a:pt x="0" y="168641"/>
                  </a:lnTo>
                  <a:lnTo>
                    <a:pt x="0" y="92956"/>
                  </a:lnTo>
                  <a:lnTo>
                    <a:pt x="11730" y="95324"/>
                  </a:lnTo>
                  <a:cubicBezTo>
                    <a:pt x="59096" y="95324"/>
                    <a:pt x="97493" y="56927"/>
                    <a:pt x="97493" y="9562"/>
                  </a:cubicBezTo>
                  <a:cubicBezTo>
                    <a:pt x="97493" y="6276"/>
                    <a:pt x="97308" y="3034"/>
                    <a:pt x="9556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494">
                <a:defRPr/>
              </a:pPr>
              <a:endParaRPr lang="en-US" sz="140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159DBEB6-A884-438E-9311-55FFA479B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8318">
              <a:off x="181595" y="430899"/>
              <a:ext cx="3103567" cy="22672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A4EEF0F2-1704-4029-966B-3B37E0ADAE93}"/>
                </a:ext>
              </a:extLst>
            </p:cNvPr>
            <p:cNvSpPr txBox="1"/>
            <p:nvPr/>
          </p:nvSpPr>
          <p:spPr>
            <a:xfrm>
              <a:off x="588695" y="218967"/>
              <a:ext cx="24326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1.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沒有鬧鐘的生活</a:t>
              </a: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="" xmlns:a16="http://schemas.microsoft.com/office/drawing/2014/main" id="{A1DED3AD-5230-4AAC-8ABC-896D07BD9F03}"/>
              </a:ext>
            </a:extLst>
          </p:cNvPr>
          <p:cNvGrpSpPr/>
          <p:nvPr/>
        </p:nvGrpSpPr>
        <p:grpSpPr>
          <a:xfrm rot="351254">
            <a:off x="3425863" y="993874"/>
            <a:ext cx="2255309" cy="1816628"/>
            <a:chOff x="8149996" y="402898"/>
            <a:chExt cx="3007079" cy="2422170"/>
          </a:xfrm>
        </p:grpSpPr>
        <p:grpSp>
          <p:nvGrpSpPr>
            <p:cNvPr id="13" name="Group 3">
              <a:extLst>
                <a:ext uri="{FF2B5EF4-FFF2-40B4-BE49-F238E27FC236}">
                  <a16:creationId xmlns="" xmlns:a16="http://schemas.microsoft.com/office/drawing/2014/main" id="{88F6E0CA-6E04-4376-A2B7-B7FC37BDF640}"/>
                </a:ext>
              </a:extLst>
            </p:cNvPr>
            <p:cNvGrpSpPr/>
            <p:nvPr/>
          </p:nvGrpSpPr>
          <p:grpSpPr>
            <a:xfrm rot="5022176">
              <a:off x="8442451" y="110443"/>
              <a:ext cx="2422170" cy="3007079"/>
              <a:chOff x="1651000" y="2540000"/>
              <a:chExt cx="2606040" cy="3409950"/>
            </a:xfrm>
          </p:grpSpPr>
          <p:sp>
            <p:nvSpPr>
              <p:cNvPr id="14" name="Rectangle 2">
                <a:extLst>
                  <a:ext uri="{FF2B5EF4-FFF2-40B4-BE49-F238E27FC236}">
                    <a16:creationId xmlns="" xmlns:a16="http://schemas.microsoft.com/office/drawing/2014/main" id="{FF25305F-4102-4558-9EE5-AC0A32B13A2B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494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="" xmlns:a16="http://schemas.microsoft.com/office/drawing/2014/main" id="{C9AB3FF4-7935-46CB-9F25-FA70FE975720}"/>
                  </a:ext>
                </a:extLst>
              </p:cNvPr>
              <p:cNvSpPr txBox="1"/>
              <p:nvPr/>
            </p:nvSpPr>
            <p:spPr>
              <a:xfrm>
                <a:off x="3347330" y="2640007"/>
                <a:ext cx="720231" cy="628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2100" kern="0" dirty="0">
                    <a:solidFill>
                      <a:prstClr val="white"/>
                    </a:solidFill>
                    <a:latin typeface="Franklin Gothic Medium" pitchFamily="34" charset="0"/>
                  </a:rPr>
                  <a:t>50</a:t>
                </a: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="" xmlns:a16="http://schemas.microsoft.com/office/drawing/2014/main" id="{E0D70B9C-0701-467C-A132-08CB8EB7FC23}"/>
                  </a:ext>
                </a:extLst>
              </p:cNvPr>
              <p:cNvSpPr txBox="1"/>
              <p:nvPr/>
            </p:nvSpPr>
            <p:spPr>
              <a:xfrm>
                <a:off x="3317437" y="2986715"/>
                <a:ext cx="780020" cy="46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1400" kern="0" dirty="0">
                    <a:solidFill>
                      <a:prstClr val="white"/>
                    </a:solidFill>
                    <a:latin typeface="PMingLiU" pitchFamily="18" charset="-120"/>
                    <a:ea typeface="PMingLiU" pitchFamily="18" charset="-120"/>
                  </a:rPr>
                  <a:t>美國</a:t>
                </a: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="" xmlns:a16="http://schemas.microsoft.com/office/drawing/2014/main" id="{52E425E6-F8FC-44AE-A45A-59B8CFD0C9A5}"/>
                </a:ext>
              </a:extLst>
            </p:cNvPr>
            <p:cNvSpPr txBox="1"/>
            <p:nvPr/>
          </p:nvSpPr>
          <p:spPr>
            <a:xfrm rot="21248746">
              <a:off x="8265591" y="534680"/>
              <a:ext cx="27790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2.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擁有被動收入的事業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CFB32C24-A3EB-49BC-823B-81B8C018D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87668">
              <a:off x="8327020" y="861349"/>
              <a:ext cx="2721283" cy="18613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7" name="群組 66">
            <a:extLst>
              <a:ext uri="{FF2B5EF4-FFF2-40B4-BE49-F238E27FC236}">
                <a16:creationId xmlns="" xmlns:a16="http://schemas.microsoft.com/office/drawing/2014/main" id="{CE8A4BE2-5498-4BBC-AF8F-C02ECAE5C871}"/>
              </a:ext>
            </a:extLst>
          </p:cNvPr>
          <p:cNvGrpSpPr/>
          <p:nvPr/>
        </p:nvGrpSpPr>
        <p:grpSpPr>
          <a:xfrm rot="379506">
            <a:off x="5678185" y="990925"/>
            <a:ext cx="2255309" cy="1816628"/>
            <a:chOff x="6225709" y="3367796"/>
            <a:chExt cx="3007079" cy="2422170"/>
          </a:xfrm>
        </p:grpSpPr>
        <p:grpSp>
          <p:nvGrpSpPr>
            <p:cNvPr id="22" name="Group 3">
              <a:extLst>
                <a:ext uri="{FF2B5EF4-FFF2-40B4-BE49-F238E27FC236}">
                  <a16:creationId xmlns="" xmlns:a16="http://schemas.microsoft.com/office/drawing/2014/main" id="{47674E53-398C-4F75-9499-4F04DA0E9F3A}"/>
                </a:ext>
              </a:extLst>
            </p:cNvPr>
            <p:cNvGrpSpPr/>
            <p:nvPr/>
          </p:nvGrpSpPr>
          <p:grpSpPr>
            <a:xfrm rot="5022176">
              <a:off x="6518164" y="3075341"/>
              <a:ext cx="2422170" cy="3007079"/>
              <a:chOff x="1651000" y="2540000"/>
              <a:chExt cx="2606040" cy="3409950"/>
            </a:xfrm>
          </p:grpSpPr>
          <p:sp>
            <p:nvSpPr>
              <p:cNvPr id="23" name="Rectangle 2">
                <a:extLst>
                  <a:ext uri="{FF2B5EF4-FFF2-40B4-BE49-F238E27FC236}">
                    <a16:creationId xmlns="" xmlns:a16="http://schemas.microsoft.com/office/drawing/2014/main" id="{B9296C5A-F58A-4AEF-8920-BC771003D91B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494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="" xmlns:a16="http://schemas.microsoft.com/office/drawing/2014/main" id="{325C6563-047D-47AA-8AFA-4124B1A3DFFC}"/>
                  </a:ext>
                </a:extLst>
              </p:cNvPr>
              <p:cNvSpPr txBox="1"/>
              <p:nvPr/>
            </p:nvSpPr>
            <p:spPr>
              <a:xfrm>
                <a:off x="3347333" y="2640007"/>
                <a:ext cx="720231" cy="628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2100" kern="0" dirty="0">
                    <a:solidFill>
                      <a:prstClr val="white"/>
                    </a:solidFill>
                    <a:latin typeface="Franklin Gothic Medium" pitchFamily="34" charset="0"/>
                  </a:rPr>
                  <a:t>50</a:t>
                </a:r>
              </a:p>
            </p:txBody>
          </p:sp>
          <p:sp>
            <p:nvSpPr>
              <p:cNvPr id="25" name="TextBox 11">
                <a:extLst>
                  <a:ext uri="{FF2B5EF4-FFF2-40B4-BE49-F238E27FC236}">
                    <a16:creationId xmlns="" xmlns:a16="http://schemas.microsoft.com/office/drawing/2014/main" id="{AAB84146-04C8-402E-84FB-B58F5AD833F8}"/>
                  </a:ext>
                </a:extLst>
              </p:cNvPr>
              <p:cNvSpPr txBox="1"/>
              <p:nvPr/>
            </p:nvSpPr>
            <p:spPr>
              <a:xfrm>
                <a:off x="3317435" y="2986714"/>
                <a:ext cx="780020" cy="46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1400" kern="0" dirty="0">
                    <a:solidFill>
                      <a:prstClr val="white"/>
                    </a:solidFill>
                    <a:latin typeface="PMingLiU" pitchFamily="18" charset="-120"/>
                    <a:ea typeface="PMingLiU" pitchFamily="18" charset="-120"/>
                  </a:rPr>
                  <a:t>美國</a:t>
                </a:r>
              </a:p>
            </p:txBody>
          </p:sp>
        </p:grpSp>
        <p:sp>
          <p:nvSpPr>
            <p:cNvPr id="27" name="文字方塊 26">
              <a:extLst>
                <a:ext uri="{FF2B5EF4-FFF2-40B4-BE49-F238E27FC236}">
                  <a16:creationId xmlns="" xmlns:a16="http://schemas.microsoft.com/office/drawing/2014/main" id="{A168224F-37E0-4841-82E9-D60F8F2F6A1D}"/>
                </a:ext>
              </a:extLst>
            </p:cNvPr>
            <p:cNvSpPr txBox="1"/>
            <p:nvPr/>
          </p:nvSpPr>
          <p:spPr>
            <a:xfrm rot="21220494">
              <a:off x="6353314" y="3491882"/>
              <a:ext cx="25731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3.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讓老婆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媽媽當貴婦</a:t>
              </a:r>
            </a:p>
          </p:txBody>
        </p:sp>
        <p:pic>
          <p:nvPicPr>
            <p:cNvPr id="29" name="圖片 28">
              <a:extLst>
                <a:ext uri="{FF2B5EF4-FFF2-40B4-BE49-F238E27FC236}">
                  <a16:creationId xmlns="" xmlns:a16="http://schemas.microsoft.com/office/drawing/2014/main" id="{5309D474-3111-4D1E-B136-B32528731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68336">
              <a:off x="6451006" y="3833745"/>
              <a:ext cx="2686005" cy="17874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3" name="群組 62">
            <a:extLst>
              <a:ext uri="{FF2B5EF4-FFF2-40B4-BE49-F238E27FC236}">
                <a16:creationId xmlns="" xmlns:a16="http://schemas.microsoft.com/office/drawing/2014/main" id="{33D7E00B-F065-45DD-A8DF-7E31C3095CB7}"/>
              </a:ext>
            </a:extLst>
          </p:cNvPr>
          <p:cNvGrpSpPr/>
          <p:nvPr/>
        </p:nvGrpSpPr>
        <p:grpSpPr>
          <a:xfrm rot="337594">
            <a:off x="91353" y="2933605"/>
            <a:ext cx="2255309" cy="1816628"/>
            <a:chOff x="818016" y="839669"/>
            <a:chExt cx="3007079" cy="2422170"/>
          </a:xfrm>
        </p:grpSpPr>
        <p:grpSp>
          <p:nvGrpSpPr>
            <p:cNvPr id="31" name="Group 3">
              <a:extLst>
                <a:ext uri="{FF2B5EF4-FFF2-40B4-BE49-F238E27FC236}">
                  <a16:creationId xmlns="" xmlns:a16="http://schemas.microsoft.com/office/drawing/2014/main" id="{00E6DD51-3EC3-41A4-9EA3-1BF936ED216A}"/>
                </a:ext>
              </a:extLst>
            </p:cNvPr>
            <p:cNvGrpSpPr/>
            <p:nvPr/>
          </p:nvGrpSpPr>
          <p:grpSpPr>
            <a:xfrm rot="5022176">
              <a:off x="1110471" y="547214"/>
              <a:ext cx="2422170" cy="3007079"/>
              <a:chOff x="1651000" y="2540000"/>
              <a:chExt cx="2606040" cy="3409950"/>
            </a:xfrm>
          </p:grpSpPr>
          <p:sp>
            <p:nvSpPr>
              <p:cNvPr id="32" name="Rectangle 2">
                <a:extLst>
                  <a:ext uri="{FF2B5EF4-FFF2-40B4-BE49-F238E27FC236}">
                    <a16:creationId xmlns="" xmlns:a16="http://schemas.microsoft.com/office/drawing/2014/main" id="{29E0D692-1873-4918-B379-8D1C3EB07F25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494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="" xmlns:a16="http://schemas.microsoft.com/office/drawing/2014/main" id="{A154F84A-CEB8-4DA5-997E-618B7FB96E40}"/>
                  </a:ext>
                </a:extLst>
              </p:cNvPr>
              <p:cNvSpPr txBox="1"/>
              <p:nvPr/>
            </p:nvSpPr>
            <p:spPr>
              <a:xfrm>
                <a:off x="3347341" y="2640004"/>
                <a:ext cx="720231" cy="628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2100" kern="0" dirty="0">
                    <a:solidFill>
                      <a:prstClr val="white"/>
                    </a:solidFill>
                    <a:latin typeface="Franklin Gothic Medium" pitchFamily="34" charset="0"/>
                  </a:rPr>
                  <a:t>50</a:t>
                </a: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="" xmlns:a16="http://schemas.microsoft.com/office/drawing/2014/main" id="{8AD02256-274B-4239-B640-36BCA41C8072}"/>
                  </a:ext>
                </a:extLst>
              </p:cNvPr>
              <p:cNvSpPr txBox="1"/>
              <p:nvPr/>
            </p:nvSpPr>
            <p:spPr>
              <a:xfrm>
                <a:off x="3317436" y="2986712"/>
                <a:ext cx="780020" cy="46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1400" kern="0" dirty="0">
                    <a:solidFill>
                      <a:prstClr val="white"/>
                    </a:solidFill>
                    <a:latin typeface="PMingLiU" pitchFamily="18" charset="-120"/>
                    <a:ea typeface="PMingLiU" pitchFamily="18" charset="-120"/>
                  </a:rPr>
                  <a:t>美國</a:t>
                </a:r>
              </a:p>
            </p:txBody>
          </p:sp>
        </p:grpSp>
        <p:sp>
          <p:nvSpPr>
            <p:cNvPr id="36" name="文字方塊 35">
              <a:extLst>
                <a:ext uri="{FF2B5EF4-FFF2-40B4-BE49-F238E27FC236}">
                  <a16:creationId xmlns="" xmlns:a16="http://schemas.microsoft.com/office/drawing/2014/main" id="{7B7E217B-115E-42B0-B7B8-7158CF643E2A}"/>
                </a:ext>
              </a:extLst>
            </p:cNvPr>
            <p:cNvSpPr txBox="1"/>
            <p:nvPr/>
          </p:nvSpPr>
          <p:spPr>
            <a:xfrm rot="21290789">
              <a:off x="1385662" y="924475"/>
              <a:ext cx="24326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4.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理想的房子</a:t>
              </a: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="" xmlns:a16="http://schemas.microsoft.com/office/drawing/2014/main" id="{DCAC436D-B240-4154-9AF5-B4A025D021D0}"/>
              </a:ext>
            </a:extLst>
          </p:cNvPr>
          <p:cNvGrpSpPr/>
          <p:nvPr/>
        </p:nvGrpSpPr>
        <p:grpSpPr>
          <a:xfrm rot="362186">
            <a:off x="2349822" y="2921653"/>
            <a:ext cx="2255309" cy="1816628"/>
            <a:chOff x="432531" y="3663954"/>
            <a:chExt cx="3007079" cy="2422170"/>
          </a:xfrm>
        </p:grpSpPr>
        <p:grpSp>
          <p:nvGrpSpPr>
            <p:cNvPr id="38" name="Group 3">
              <a:extLst>
                <a:ext uri="{FF2B5EF4-FFF2-40B4-BE49-F238E27FC236}">
                  <a16:creationId xmlns="" xmlns:a16="http://schemas.microsoft.com/office/drawing/2014/main" id="{E8A8230B-5FB1-42D9-A563-9238EBFA7046}"/>
                </a:ext>
              </a:extLst>
            </p:cNvPr>
            <p:cNvGrpSpPr/>
            <p:nvPr/>
          </p:nvGrpSpPr>
          <p:grpSpPr>
            <a:xfrm rot="5022176">
              <a:off x="724986" y="3371499"/>
              <a:ext cx="2422170" cy="3007079"/>
              <a:chOff x="1651000" y="2540000"/>
              <a:chExt cx="2606040" cy="3409950"/>
            </a:xfrm>
          </p:grpSpPr>
          <p:sp>
            <p:nvSpPr>
              <p:cNvPr id="39" name="Rectangle 2">
                <a:extLst>
                  <a:ext uri="{FF2B5EF4-FFF2-40B4-BE49-F238E27FC236}">
                    <a16:creationId xmlns="" xmlns:a16="http://schemas.microsoft.com/office/drawing/2014/main" id="{D2787AB3-4EA0-4BCE-ABE1-CBDF45777E89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494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="" xmlns:a16="http://schemas.microsoft.com/office/drawing/2014/main" id="{A232FB08-44B7-429A-B7D6-E8D5D536C42F}"/>
                  </a:ext>
                </a:extLst>
              </p:cNvPr>
              <p:cNvSpPr txBox="1"/>
              <p:nvPr/>
            </p:nvSpPr>
            <p:spPr>
              <a:xfrm>
                <a:off x="3347337" y="2640005"/>
                <a:ext cx="720231" cy="628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2100" kern="0" dirty="0">
                    <a:solidFill>
                      <a:prstClr val="white"/>
                    </a:solidFill>
                    <a:latin typeface="Franklin Gothic Medium" pitchFamily="34" charset="0"/>
                  </a:rPr>
                  <a:t>50</a:t>
                </a:r>
              </a:p>
            </p:txBody>
          </p:sp>
          <p:sp>
            <p:nvSpPr>
              <p:cNvPr id="41" name="TextBox 11">
                <a:extLst>
                  <a:ext uri="{FF2B5EF4-FFF2-40B4-BE49-F238E27FC236}">
                    <a16:creationId xmlns="" xmlns:a16="http://schemas.microsoft.com/office/drawing/2014/main" id="{56A65206-4AFE-4B85-9061-1D0F270750F4}"/>
                  </a:ext>
                </a:extLst>
              </p:cNvPr>
              <p:cNvSpPr txBox="1"/>
              <p:nvPr/>
            </p:nvSpPr>
            <p:spPr>
              <a:xfrm>
                <a:off x="3317436" y="2986714"/>
                <a:ext cx="780020" cy="46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1400" kern="0" dirty="0">
                    <a:solidFill>
                      <a:prstClr val="white"/>
                    </a:solidFill>
                    <a:latin typeface="PMingLiU" pitchFamily="18" charset="-120"/>
                    <a:ea typeface="PMingLiU" pitchFamily="18" charset="-120"/>
                  </a:rPr>
                  <a:t>美國</a:t>
                </a:r>
              </a:p>
            </p:txBody>
          </p:sp>
        </p:grpSp>
        <p:sp>
          <p:nvSpPr>
            <p:cNvPr id="43" name="文字方塊 42">
              <a:extLst>
                <a:ext uri="{FF2B5EF4-FFF2-40B4-BE49-F238E27FC236}">
                  <a16:creationId xmlns="" xmlns:a16="http://schemas.microsoft.com/office/drawing/2014/main" id="{0A765434-8B2D-4771-BFE9-3D1235C8A9DB}"/>
                </a:ext>
              </a:extLst>
            </p:cNvPr>
            <p:cNvSpPr txBox="1"/>
            <p:nvPr/>
          </p:nvSpPr>
          <p:spPr>
            <a:xfrm rot="21243782">
              <a:off x="734268" y="3786932"/>
              <a:ext cx="24326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5.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小孩念森林學校</a:t>
              </a: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="" xmlns:a16="http://schemas.microsoft.com/office/drawing/2014/main" id="{9B1004E8-4246-4D1B-A183-372B630AC0CC}"/>
              </a:ext>
            </a:extLst>
          </p:cNvPr>
          <p:cNvGrpSpPr/>
          <p:nvPr/>
        </p:nvGrpSpPr>
        <p:grpSpPr>
          <a:xfrm rot="319062">
            <a:off x="4583328" y="2891857"/>
            <a:ext cx="2255309" cy="1816628"/>
            <a:chOff x="9191340" y="3367796"/>
            <a:chExt cx="3007079" cy="2422170"/>
          </a:xfrm>
        </p:grpSpPr>
        <p:grpSp>
          <p:nvGrpSpPr>
            <p:cNvPr id="44" name="Group 3">
              <a:extLst>
                <a:ext uri="{FF2B5EF4-FFF2-40B4-BE49-F238E27FC236}">
                  <a16:creationId xmlns="" xmlns:a16="http://schemas.microsoft.com/office/drawing/2014/main" id="{2875019D-CF63-4364-B27C-68666F92F4CA}"/>
                </a:ext>
              </a:extLst>
            </p:cNvPr>
            <p:cNvGrpSpPr/>
            <p:nvPr/>
          </p:nvGrpSpPr>
          <p:grpSpPr>
            <a:xfrm rot="5022176">
              <a:off x="9483795" y="3075341"/>
              <a:ext cx="2422170" cy="3007079"/>
              <a:chOff x="1651000" y="2540000"/>
              <a:chExt cx="2606040" cy="3409950"/>
            </a:xfrm>
          </p:grpSpPr>
          <p:sp>
            <p:nvSpPr>
              <p:cNvPr id="45" name="Rectangle 2">
                <a:extLst>
                  <a:ext uri="{FF2B5EF4-FFF2-40B4-BE49-F238E27FC236}">
                    <a16:creationId xmlns="" xmlns:a16="http://schemas.microsoft.com/office/drawing/2014/main" id="{99DF02D6-7D2C-4307-91DD-768458815925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494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TextBox 10">
                <a:extLst>
                  <a:ext uri="{FF2B5EF4-FFF2-40B4-BE49-F238E27FC236}">
                    <a16:creationId xmlns="" xmlns:a16="http://schemas.microsoft.com/office/drawing/2014/main" id="{49BF4548-5AC4-44FE-BD34-78B275F1DD8E}"/>
                  </a:ext>
                </a:extLst>
              </p:cNvPr>
              <p:cNvSpPr txBox="1"/>
              <p:nvPr/>
            </p:nvSpPr>
            <p:spPr>
              <a:xfrm>
                <a:off x="3347339" y="2640008"/>
                <a:ext cx="720231" cy="628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2100" kern="0" dirty="0">
                    <a:solidFill>
                      <a:prstClr val="white"/>
                    </a:solidFill>
                    <a:latin typeface="Franklin Gothic Medium" pitchFamily="34" charset="0"/>
                  </a:rPr>
                  <a:t>50</a:t>
                </a:r>
              </a:p>
            </p:txBody>
          </p:sp>
          <p:sp>
            <p:nvSpPr>
              <p:cNvPr id="47" name="TextBox 11">
                <a:extLst>
                  <a:ext uri="{FF2B5EF4-FFF2-40B4-BE49-F238E27FC236}">
                    <a16:creationId xmlns="" xmlns:a16="http://schemas.microsoft.com/office/drawing/2014/main" id="{89C530AA-A798-4A95-A504-DA5DFC2C2E34}"/>
                  </a:ext>
                </a:extLst>
              </p:cNvPr>
              <p:cNvSpPr txBox="1"/>
              <p:nvPr/>
            </p:nvSpPr>
            <p:spPr>
              <a:xfrm>
                <a:off x="3317436" y="2986715"/>
                <a:ext cx="780020" cy="46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1400" kern="0" dirty="0">
                    <a:solidFill>
                      <a:prstClr val="white"/>
                    </a:solidFill>
                    <a:latin typeface="PMingLiU" pitchFamily="18" charset="-120"/>
                    <a:ea typeface="PMingLiU" pitchFamily="18" charset="-120"/>
                  </a:rPr>
                  <a:t>美國</a:t>
                </a:r>
              </a:p>
            </p:txBody>
          </p:sp>
        </p:grpSp>
        <p:sp>
          <p:nvSpPr>
            <p:cNvPr id="49" name="文字方塊 48">
              <a:extLst>
                <a:ext uri="{FF2B5EF4-FFF2-40B4-BE49-F238E27FC236}">
                  <a16:creationId xmlns="" xmlns:a16="http://schemas.microsoft.com/office/drawing/2014/main" id="{B106F5F8-EDFF-49BD-91FA-594A17398AC9}"/>
                </a:ext>
              </a:extLst>
            </p:cNvPr>
            <p:cNvSpPr txBox="1"/>
            <p:nvPr/>
          </p:nvSpPr>
          <p:spPr>
            <a:xfrm rot="21290789">
              <a:off x="9526140" y="3449078"/>
              <a:ext cx="24326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6.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安全、舒適的車</a:t>
              </a:r>
            </a:p>
          </p:txBody>
        </p:sp>
      </p:grpSp>
      <p:grpSp>
        <p:nvGrpSpPr>
          <p:cNvPr id="68" name="群組 67">
            <a:extLst>
              <a:ext uri="{FF2B5EF4-FFF2-40B4-BE49-F238E27FC236}">
                <a16:creationId xmlns="" xmlns:a16="http://schemas.microsoft.com/office/drawing/2014/main" id="{CCBC54E1-A0B0-4EC0-A9F3-C7839FE85688}"/>
              </a:ext>
            </a:extLst>
          </p:cNvPr>
          <p:cNvGrpSpPr/>
          <p:nvPr/>
        </p:nvGrpSpPr>
        <p:grpSpPr>
          <a:xfrm rot="332834">
            <a:off x="6840546" y="2832996"/>
            <a:ext cx="2255309" cy="1838251"/>
            <a:chOff x="3404325" y="3586534"/>
            <a:chExt cx="3007079" cy="2451001"/>
          </a:xfrm>
        </p:grpSpPr>
        <p:grpSp>
          <p:nvGrpSpPr>
            <p:cNvPr id="56" name="Group 3">
              <a:extLst>
                <a:ext uri="{FF2B5EF4-FFF2-40B4-BE49-F238E27FC236}">
                  <a16:creationId xmlns="" xmlns:a16="http://schemas.microsoft.com/office/drawing/2014/main" id="{6C3BE7C2-E849-464D-9FE4-5A73434474E4}"/>
                </a:ext>
              </a:extLst>
            </p:cNvPr>
            <p:cNvGrpSpPr/>
            <p:nvPr/>
          </p:nvGrpSpPr>
          <p:grpSpPr>
            <a:xfrm rot="5022176">
              <a:off x="3696780" y="3322910"/>
              <a:ext cx="2422170" cy="3007079"/>
              <a:chOff x="1651000" y="2540000"/>
              <a:chExt cx="2606040" cy="3409950"/>
            </a:xfrm>
          </p:grpSpPr>
          <p:sp>
            <p:nvSpPr>
              <p:cNvPr id="57" name="Rectangle 2">
                <a:extLst>
                  <a:ext uri="{FF2B5EF4-FFF2-40B4-BE49-F238E27FC236}">
                    <a16:creationId xmlns="" xmlns:a16="http://schemas.microsoft.com/office/drawing/2014/main" id="{5E8F9B2C-B258-4AAA-9AC1-8223BD52B4F4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494">
                  <a:defRPr/>
                </a:pPr>
                <a:endParaRPr lang="en-US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TextBox 10">
                <a:extLst>
                  <a:ext uri="{FF2B5EF4-FFF2-40B4-BE49-F238E27FC236}">
                    <a16:creationId xmlns="" xmlns:a16="http://schemas.microsoft.com/office/drawing/2014/main" id="{24A8F695-A18C-4454-9CE0-02122F02F058}"/>
                  </a:ext>
                </a:extLst>
              </p:cNvPr>
              <p:cNvSpPr txBox="1"/>
              <p:nvPr/>
            </p:nvSpPr>
            <p:spPr>
              <a:xfrm>
                <a:off x="3347331" y="2640008"/>
                <a:ext cx="720231" cy="628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2100" kern="0" dirty="0">
                    <a:solidFill>
                      <a:prstClr val="white"/>
                    </a:solidFill>
                    <a:latin typeface="Franklin Gothic Medium" pitchFamily="34" charset="0"/>
                  </a:rPr>
                  <a:t>50</a:t>
                </a:r>
              </a:p>
            </p:txBody>
          </p:sp>
          <p:sp>
            <p:nvSpPr>
              <p:cNvPr id="59" name="TextBox 11">
                <a:extLst>
                  <a:ext uri="{FF2B5EF4-FFF2-40B4-BE49-F238E27FC236}">
                    <a16:creationId xmlns="" xmlns:a16="http://schemas.microsoft.com/office/drawing/2014/main" id="{F68248C4-4F44-4702-A9D5-0C034E3DDF2E}"/>
                  </a:ext>
                </a:extLst>
              </p:cNvPr>
              <p:cNvSpPr txBox="1"/>
              <p:nvPr/>
            </p:nvSpPr>
            <p:spPr>
              <a:xfrm>
                <a:off x="3317436" y="2986714"/>
                <a:ext cx="780020" cy="46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494">
                  <a:defRPr/>
                </a:pPr>
                <a:r>
                  <a:rPr lang="en-US" sz="1400" kern="0" dirty="0">
                    <a:solidFill>
                      <a:prstClr val="white"/>
                    </a:solidFill>
                    <a:latin typeface="PMingLiU" pitchFamily="18" charset="-120"/>
                    <a:ea typeface="PMingLiU" pitchFamily="18" charset="-120"/>
                  </a:rPr>
                  <a:t>美國</a:t>
                </a:r>
              </a:p>
            </p:txBody>
          </p:sp>
        </p:grpSp>
        <p:sp>
          <p:nvSpPr>
            <p:cNvPr id="61" name="文字方塊 60">
              <a:extLst>
                <a:ext uri="{FF2B5EF4-FFF2-40B4-BE49-F238E27FC236}">
                  <a16:creationId xmlns="" xmlns:a16="http://schemas.microsoft.com/office/drawing/2014/main" id="{A31F9AFD-0A27-4F5A-A49B-1D981C2C0D77}"/>
                </a:ext>
              </a:extLst>
            </p:cNvPr>
            <p:cNvSpPr txBox="1"/>
            <p:nvPr/>
          </p:nvSpPr>
          <p:spPr>
            <a:xfrm rot="21290789">
              <a:off x="3433256" y="3586534"/>
              <a:ext cx="274519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7.</a:t>
              </a: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做自己想做的事</a:t>
              </a:r>
              <a:r>
                <a:rPr lang="en-US" altLang="zh-TW" sz="12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單車環島</a:t>
              </a:r>
              <a:r>
                <a:rPr lang="en-US" altLang="zh-TW" sz="1200" b="1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)</a:t>
              </a:r>
            </a:p>
            <a:p>
              <a:pPr defTabSz="685494"/>
              <a:endPara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="" xmlns:a16="http://schemas.microsoft.com/office/drawing/2014/main" id="{826FD976-E6FB-43C4-A448-A3FC8EAE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261244">
              <a:off x="3518292" y="4066204"/>
              <a:ext cx="2753090" cy="18141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2" name="文字方塊 71">
            <a:extLst>
              <a:ext uri="{FF2B5EF4-FFF2-40B4-BE49-F238E27FC236}">
                <a16:creationId xmlns="" xmlns:a16="http://schemas.microsoft.com/office/drawing/2014/main" id="{9BD8C693-FF29-4029-8B64-632BB79240E6}"/>
              </a:ext>
            </a:extLst>
          </p:cNvPr>
          <p:cNvSpPr txBox="1"/>
          <p:nvPr/>
        </p:nvSpPr>
        <p:spPr>
          <a:xfrm>
            <a:off x="3066289" y="244744"/>
            <a:ext cx="3916100" cy="484748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altLang="zh-TW" sz="2700" b="1" dirty="0">
                <a:solidFill>
                  <a:srgbClr val="FFFF00"/>
                </a:solidFill>
              </a:rPr>
              <a:t>Johnny</a:t>
            </a:r>
            <a:r>
              <a:rPr lang="zh-TW" altLang="en-US" sz="2700" b="1" dirty="0">
                <a:solidFill>
                  <a:srgbClr val="FFFF00"/>
                </a:solidFill>
              </a:rPr>
              <a:t>的夢想版</a:t>
            </a:r>
            <a:r>
              <a:rPr lang="en-US" altLang="zh-TW" sz="2700" b="1" dirty="0">
                <a:solidFill>
                  <a:srgbClr val="FFFF00"/>
                </a:solidFill>
              </a:rPr>
              <a:t>(2007)</a:t>
            </a:r>
            <a:endParaRPr lang="zh-TW" altLang="en-US" sz="2700" b="1" dirty="0">
              <a:solidFill>
                <a:srgbClr val="FFFF00"/>
              </a:solidFill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="" xmlns:a16="http://schemas.microsoft.com/office/drawing/2014/main" id="{E3945EA3-CFFC-4B8D-85F0-9F1460DB7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50" y="3275496"/>
            <a:ext cx="1970495" cy="140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圖片 73">
            <a:extLst>
              <a:ext uri="{FF2B5EF4-FFF2-40B4-BE49-F238E27FC236}">
                <a16:creationId xmlns="" xmlns:a16="http://schemas.microsoft.com/office/drawing/2014/main" id="{9759FFA9-D9BA-4C4C-95C3-677B3B9B9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593" y="3277319"/>
            <a:ext cx="2042513" cy="133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圖片 76">
            <a:extLst>
              <a:ext uri="{FF2B5EF4-FFF2-40B4-BE49-F238E27FC236}">
                <a16:creationId xmlns="" xmlns:a16="http://schemas.microsoft.com/office/drawing/2014/main" id="{9407CD0F-54AC-4360-8E12-7CD31755D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260" y="3242734"/>
            <a:ext cx="2061427" cy="131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6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投影片編號版面配置區 2"/>
          <p:cNvSpPr txBox="1">
            <a:spLocks noGrp="1"/>
          </p:cNvSpPr>
          <p:nvPr/>
        </p:nvSpPr>
        <p:spPr bwMode="auto">
          <a:xfrm>
            <a:off x="5686425" y="4157663"/>
            <a:ext cx="1200150" cy="267891"/>
          </a:xfrm>
          <a:prstGeom prst="rect">
            <a:avLst/>
          </a:prstGeom>
          <a:noFill/>
          <a:ln>
            <a:noFill/>
          </a:ln>
        </p:spPr>
        <p:txBody>
          <a:bodyPr lIns="68540" tIns="34289" rIns="68540" bIns="34289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685341" fontAlgn="base">
              <a:spcBef>
                <a:spcPct val="0"/>
              </a:spcBef>
              <a:spcAft>
                <a:spcPct val="0"/>
              </a:spcAft>
            </a:pPr>
            <a:fld id="{EC4F6D00-515B-4AE8-84D1-F86F48571511}" type="slidenum">
              <a:rPr lang="en-US" altLang="zh-TW" sz="700">
                <a:solidFill>
                  <a:srgbClr val="FFFFFF"/>
                </a:solidFill>
                <a:ea typeface="PMingLiU" pitchFamily="18" charset="-120"/>
              </a:rPr>
              <a:pPr algn="r" defTabSz="685341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700" dirty="0">
              <a:solidFill>
                <a:srgbClr val="FFFFFF"/>
              </a:solidFill>
              <a:ea typeface="PMingLiU" pitchFamily="18" charset="-120"/>
            </a:endParaRPr>
          </a:p>
        </p:txBody>
      </p:sp>
      <p:sp>
        <p:nvSpPr>
          <p:cNvPr id="215045" name="Text Box 4"/>
          <p:cNvSpPr txBox="1">
            <a:spLocks noChangeArrowheads="1"/>
          </p:cNvSpPr>
          <p:nvPr/>
        </p:nvSpPr>
        <p:spPr bwMode="auto">
          <a:xfrm>
            <a:off x="4282362" y="363223"/>
            <a:ext cx="3654029" cy="467402"/>
          </a:xfrm>
          <a:prstGeom prst="rect">
            <a:avLst/>
          </a:prstGeom>
          <a:noFill/>
          <a:ln>
            <a:noFill/>
          </a:ln>
        </p:spPr>
        <p:txBody>
          <a:bodyPr wrap="square" lIns="51375" tIns="25700" rIns="51375" bIns="257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700" b="1" dirty="0">
                <a:solidFill>
                  <a:prstClr val="white"/>
                </a:solidFill>
                <a:latin typeface="微軟正黑體"/>
                <a:ea typeface="微軟正黑體"/>
              </a:rPr>
              <a:t>黄鵬升 </a:t>
            </a:r>
            <a:r>
              <a:rPr kumimoji="1" lang="en-US" altLang="zh-TW" sz="2700" b="1" dirty="0">
                <a:solidFill>
                  <a:prstClr val="white"/>
                </a:solidFill>
                <a:latin typeface="微軟正黑體"/>
                <a:ea typeface="微軟正黑體"/>
              </a:rPr>
              <a:t>Johnny</a:t>
            </a:r>
            <a:r>
              <a:rPr kumimoji="1" lang="zh-TW" altLang="en-US" sz="2700" b="1" dirty="0">
                <a:solidFill>
                  <a:prstClr val="white"/>
                </a:solidFill>
                <a:latin typeface="微軟正黑體"/>
                <a:ea typeface="微軟正黑體"/>
              </a:rPr>
              <a:t> </a:t>
            </a:r>
            <a:r>
              <a:rPr kumimoji="1" lang="en-US" altLang="zh-TW" sz="2700" b="1" dirty="0">
                <a:solidFill>
                  <a:prstClr val="white"/>
                </a:solidFill>
                <a:latin typeface="微軟正黑體"/>
                <a:ea typeface="微軟正黑體"/>
              </a:rPr>
              <a:t>Huang</a:t>
            </a:r>
          </a:p>
        </p:txBody>
      </p:sp>
      <p:pic>
        <p:nvPicPr>
          <p:cNvPr id="35842" name="Picture 2" descr="http://a7.sphotos.ak.fbcdn.net/hphotos-ak-snc7/405367_3023970046840_1315928908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19" y="-23679746"/>
            <a:ext cx="3654029" cy="5143500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4282352" y="1432988"/>
            <a:ext cx="3429000" cy="3122007"/>
          </a:xfrm>
          <a:prstGeom prst="rect">
            <a:avLst/>
          </a:prstGeom>
        </p:spPr>
        <p:txBody>
          <a:bodyPr lIns="68540" tIns="34289" rIns="68540" bIns="34289">
            <a:spAutoFit/>
          </a:bodyPr>
          <a:lstStyle/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外商金融保險公司</a:t>
            </a:r>
            <a:r>
              <a:rPr kumimoji="1" lang="en-US" altLang="zh-TW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9</a:t>
            </a: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年 </a:t>
            </a:r>
            <a:endParaRPr kumimoji="1" lang="en-US" altLang="zh-TW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27</a:t>
            </a: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歲任外商保險公司處經理 </a:t>
            </a:r>
            <a:endParaRPr kumimoji="1" lang="en-US" altLang="zh-TW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2006</a:t>
            </a: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年</a:t>
            </a:r>
            <a:r>
              <a:rPr kumimoji="1" lang="en-US" altLang="zh-TW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11</a:t>
            </a: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月成為超連鎖店主 </a:t>
            </a:r>
            <a:endParaRPr kumimoji="1" lang="en-US" altLang="zh-TW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曾任</a:t>
            </a:r>
            <a:r>
              <a:rPr kumimoji="1" lang="en-US" altLang="zh-TW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	~</a:t>
            </a: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北市南區地方協調員 </a:t>
            </a:r>
            <a:endParaRPr kumimoji="1" lang="en-US" altLang="zh-TW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	~</a:t>
            </a:r>
            <a:r>
              <a:rPr kumimoji="1" lang="zh-TW" altLang="en-US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基金管理委員會成員</a:t>
            </a:r>
            <a:endParaRPr kumimoji="1" lang="en-US" altLang="zh-TW" sz="1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現任</a:t>
            </a:r>
            <a:r>
              <a:rPr kumimoji="1" lang="en-US" altLang="zh-TW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	~</a:t>
            </a:r>
            <a:r>
              <a:rPr kumimoji="1" lang="zh-TW" altLang="en-U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領導人委員會成員</a:t>
            </a:r>
            <a:r>
              <a:rPr kumimoji="1" lang="en-US" altLang="zh-TW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(TLC) </a:t>
            </a: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	~</a:t>
            </a:r>
            <a:r>
              <a:rPr kumimoji="1" lang="zh-TW" altLang="en-U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美金百萬俱樂部成員</a:t>
            </a:r>
            <a:endParaRPr kumimoji="1" lang="en-US" altLang="zh-TW" sz="1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 </a:t>
            </a:r>
            <a:r>
              <a:rPr kumimoji="1" lang="en-US" altLang="zh-TW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	~</a:t>
            </a:r>
            <a:r>
              <a:rPr kumimoji="1" lang="zh-TW" altLang="en-U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全球諮詢評議委員會成員</a:t>
            </a:r>
            <a:endParaRPr kumimoji="1" lang="en-US" altLang="zh-TW" sz="1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82351" y="974609"/>
            <a:ext cx="4248686" cy="392415"/>
          </a:xfrm>
          <a:prstGeom prst="rect">
            <a:avLst/>
          </a:prstGeom>
        </p:spPr>
        <p:txBody>
          <a:bodyPr wrap="square" lIns="68540" tIns="34289" rIns="68540" bIns="34289">
            <a:spAutoFit/>
          </a:bodyPr>
          <a:lstStyle/>
          <a:p>
            <a:pPr defTabSz="685341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執行副總裁级   </a:t>
            </a:r>
            <a:r>
              <a:rPr kumimoji="1" lang="en-US" altLang="zh-TW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HK$345,000/</a:t>
            </a:r>
            <a:r>
              <a:rPr kumimoji="1" lang="zh-TW" altLang="en-US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四週</a:t>
            </a:r>
            <a:endParaRPr kumimoji="1" lang="en-US" altLang="zh-TW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DA2E026-C08D-4284-B16D-87836A2A1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2" y="363249"/>
            <a:ext cx="2554154" cy="412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4501850"/>
            <a:ext cx="9144000" cy="704037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defTabSz="685341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341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06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31A5F4FA-6537-4BE9-B316-4CA0839EDC79}"/>
              </a:ext>
            </a:extLst>
          </p:cNvPr>
          <p:cNvSpPr txBox="1"/>
          <p:nvPr/>
        </p:nvSpPr>
        <p:spPr>
          <a:xfrm>
            <a:off x="1493843" y="1098665"/>
            <a:ext cx="1824493" cy="3022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altLang="zh-TW" sz="15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1.</a:t>
            </a:r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沒有鬧鐘的生活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="" xmlns:a16="http://schemas.microsoft.com/office/drawing/2014/main" id="{B3B20CE6-A695-4D04-8FE1-8550C979947F}"/>
              </a:ext>
            </a:extLst>
          </p:cNvPr>
          <p:cNvGrpSpPr/>
          <p:nvPr/>
        </p:nvGrpSpPr>
        <p:grpSpPr>
          <a:xfrm>
            <a:off x="5478403" y="835006"/>
            <a:ext cx="2482811" cy="2071295"/>
            <a:chOff x="632899" y="738995"/>
            <a:chExt cx="3310415" cy="2761727"/>
          </a:xfrm>
        </p:grpSpPr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98A6EAF9-4CB1-431E-BDC7-CF2E3914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899" y="738995"/>
              <a:ext cx="3310415" cy="2761727"/>
            </a:xfrm>
            <a:prstGeom prst="rect">
              <a:avLst/>
            </a:prstGeom>
          </p:spPr>
        </p:pic>
        <p:grpSp>
          <p:nvGrpSpPr>
            <p:cNvPr id="28" name="群組 27">
              <a:extLst>
                <a:ext uri="{FF2B5EF4-FFF2-40B4-BE49-F238E27FC236}">
                  <a16:creationId xmlns="" xmlns:a16="http://schemas.microsoft.com/office/drawing/2014/main" id="{76BC1433-A1D1-4907-A9B5-4F578FD2579A}"/>
                </a:ext>
              </a:extLst>
            </p:cNvPr>
            <p:cNvGrpSpPr/>
            <p:nvPr/>
          </p:nvGrpSpPr>
          <p:grpSpPr>
            <a:xfrm>
              <a:off x="878314" y="1003518"/>
              <a:ext cx="2810508" cy="2243561"/>
              <a:chOff x="2395157" y="1498000"/>
              <a:chExt cx="2810508" cy="2243561"/>
            </a:xfrm>
          </p:grpSpPr>
          <p:sp>
            <p:nvSpPr>
              <p:cNvPr id="9" name="矩形 8">
                <a:extLst>
                  <a:ext uri="{FF2B5EF4-FFF2-40B4-BE49-F238E27FC236}">
                    <a16:creationId xmlns="" xmlns:a16="http://schemas.microsoft.com/office/drawing/2014/main" id="{D674D4B3-2050-4DA5-998E-001847EB7F35}"/>
                  </a:ext>
                </a:extLst>
              </p:cNvPr>
              <p:cNvSpPr/>
              <p:nvPr/>
            </p:nvSpPr>
            <p:spPr>
              <a:xfrm>
                <a:off x="2753669" y="1498000"/>
                <a:ext cx="197746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494"/>
                <a:r>
                  <a:rPr lang="zh-TW" altLang="en-US" sz="1500" b="1" dirty="0">
                    <a:solidFill>
                      <a:prstClr val="black"/>
                    </a:solidFill>
                    <a:latin typeface="微軟正黑體" panose="020B0604030504040204" pitchFamily="34" charset="-120"/>
                  </a:rPr>
                  <a:t>陪小孩</a:t>
                </a:r>
                <a:r>
                  <a:rPr lang="en-US" altLang="zh-TW" sz="1500" b="1" dirty="0">
                    <a:solidFill>
                      <a:prstClr val="black"/>
                    </a:solidFill>
                    <a:latin typeface="微軟正黑體" panose="020B0604030504040204" pitchFamily="34" charset="-120"/>
                  </a:rPr>
                  <a:t>~</a:t>
                </a:r>
                <a:r>
                  <a:rPr lang="zh-TW" altLang="en-US" sz="1500" b="1" dirty="0">
                    <a:solidFill>
                      <a:prstClr val="black"/>
                    </a:solidFill>
                    <a:latin typeface="微軟正黑體" panose="020B0604030504040204" pitchFamily="34" charset="-120"/>
                  </a:rPr>
                  <a:t>辦學校</a:t>
                </a:r>
              </a:p>
            </p:txBody>
          </p:sp>
          <p:pic>
            <p:nvPicPr>
              <p:cNvPr id="10" name="圖片 9">
                <a:extLst>
                  <a:ext uri="{FF2B5EF4-FFF2-40B4-BE49-F238E27FC236}">
                    <a16:creationId xmlns="" xmlns:a16="http://schemas.microsoft.com/office/drawing/2014/main" id="{CB04A643-8647-4814-B976-7EB045B03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5157" y="1841946"/>
                <a:ext cx="1424711" cy="18996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圖片 10">
                <a:extLst>
                  <a:ext uri="{FF2B5EF4-FFF2-40B4-BE49-F238E27FC236}">
                    <a16:creationId xmlns="" xmlns:a16="http://schemas.microsoft.com/office/drawing/2014/main" id="{99A962EA-1BA2-4166-B374-32C7E1BE8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4233" y="3369868"/>
                <a:ext cx="2801432" cy="228156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="" xmlns:a16="http://schemas.microsoft.com/office/drawing/2014/main" id="{10DBB35D-A501-4065-9633-0F4834F8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2071" y="1799529"/>
                <a:ext cx="1417337" cy="16294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9BBF06D1-AA8F-4B4A-B312-8232F1D4E110}"/>
              </a:ext>
            </a:extLst>
          </p:cNvPr>
          <p:cNvSpPr txBox="1"/>
          <p:nvPr/>
        </p:nvSpPr>
        <p:spPr>
          <a:xfrm>
            <a:off x="6360971" y="1349655"/>
            <a:ext cx="465589" cy="288539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endParaRPr lang="zh-TW" altLang="en-US" sz="1400" dirty="0">
              <a:solidFill>
                <a:prstClr val="white"/>
              </a:solidFill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="" xmlns:a16="http://schemas.microsoft.com/office/drawing/2014/main" id="{D3FE2F8E-EED3-4838-97E3-80F9FBA8A350}"/>
              </a:ext>
            </a:extLst>
          </p:cNvPr>
          <p:cNvGrpSpPr/>
          <p:nvPr/>
        </p:nvGrpSpPr>
        <p:grpSpPr>
          <a:xfrm>
            <a:off x="4451894" y="2786838"/>
            <a:ext cx="2482811" cy="2071295"/>
            <a:chOff x="6258128" y="1150514"/>
            <a:chExt cx="3310415" cy="2761727"/>
          </a:xfrm>
        </p:grpSpPr>
        <p:pic>
          <p:nvPicPr>
            <p:cNvPr id="14" name="圖片 13">
              <a:extLst>
                <a:ext uri="{FF2B5EF4-FFF2-40B4-BE49-F238E27FC236}">
                  <a16:creationId xmlns="" xmlns:a16="http://schemas.microsoft.com/office/drawing/2014/main" id="{6EF57422-AC98-4B6D-BE27-DD37FFCB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8128" y="1150514"/>
              <a:ext cx="3310415" cy="2761727"/>
            </a:xfrm>
            <a:prstGeom prst="rect">
              <a:avLst/>
            </a:prstGeom>
          </p:spPr>
        </p:pic>
        <p:pic>
          <p:nvPicPr>
            <p:cNvPr id="15" name="pasted-image.jpg">
              <a:extLst>
                <a:ext uri="{FF2B5EF4-FFF2-40B4-BE49-F238E27FC236}">
                  <a16:creationId xmlns="" xmlns:a16="http://schemas.microsoft.com/office/drawing/2014/main" id="{5A86FAEE-4439-413F-A721-53EDBC0C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20813" y="1497924"/>
              <a:ext cx="1455446" cy="20669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文字方塊 16">
              <a:extLst>
                <a:ext uri="{FF2B5EF4-FFF2-40B4-BE49-F238E27FC236}">
                  <a16:creationId xmlns="" xmlns:a16="http://schemas.microsoft.com/office/drawing/2014/main" id="{FF10AA51-52B8-4F96-9B41-880A3B230C51}"/>
                </a:ext>
              </a:extLst>
            </p:cNvPr>
            <p:cNvSpPr txBox="1"/>
            <p:nvPr/>
          </p:nvSpPr>
          <p:spPr>
            <a:xfrm>
              <a:off x="8055602" y="1666383"/>
              <a:ext cx="984885" cy="16294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defTabSz="685494"/>
              <a:r>
                <a:rPr lang="zh-TW" altLang="en-US" b="1" dirty="0">
                  <a:solidFill>
                    <a:prstClr val="black"/>
                  </a:solidFill>
                </a:rPr>
                <a:t>出書捐版稅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="" xmlns:a16="http://schemas.microsoft.com/office/drawing/2014/main" id="{0E111903-12E5-4190-9170-600A44799F8A}"/>
              </a:ext>
            </a:extLst>
          </p:cNvPr>
          <p:cNvGrpSpPr/>
          <p:nvPr/>
        </p:nvGrpSpPr>
        <p:grpSpPr>
          <a:xfrm>
            <a:off x="6706998" y="2730482"/>
            <a:ext cx="2482811" cy="2071295"/>
            <a:chOff x="1582235" y="4080798"/>
            <a:chExt cx="3310415" cy="2761727"/>
          </a:xfrm>
        </p:grpSpPr>
        <p:pic>
          <p:nvPicPr>
            <p:cNvPr id="18" name="圖片 17">
              <a:extLst>
                <a:ext uri="{FF2B5EF4-FFF2-40B4-BE49-F238E27FC236}">
                  <a16:creationId xmlns="" xmlns:a16="http://schemas.microsoft.com/office/drawing/2014/main" id="{AE7AC3AA-A1E6-4B07-B023-D17E9D92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2235" y="4080798"/>
              <a:ext cx="3310415" cy="276172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A003EE2F-EEF6-43F7-B36B-82A1B2164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99064" y="4652463"/>
              <a:ext cx="2460527" cy="1642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文字方塊 19">
              <a:extLst>
                <a:ext uri="{FF2B5EF4-FFF2-40B4-BE49-F238E27FC236}">
                  <a16:creationId xmlns="" xmlns:a16="http://schemas.microsoft.com/office/drawing/2014/main" id="{7719F9EB-382A-40D3-8B1D-2E6822AB4D30}"/>
                </a:ext>
              </a:extLst>
            </p:cNvPr>
            <p:cNvSpPr txBox="1"/>
            <p:nvPr/>
          </p:nvSpPr>
          <p:spPr>
            <a:xfrm>
              <a:off x="2121256" y="4335083"/>
              <a:ext cx="2319611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494"/>
              <a:r>
                <a:rPr lang="zh-TW" altLang="en-US" sz="1500" b="1" dirty="0">
                  <a:solidFill>
                    <a:prstClr val="black"/>
                  </a:solidFill>
                </a:rPr>
                <a:t>社會公益</a:t>
              </a:r>
              <a:endParaRPr lang="en-US" altLang="zh-TW" sz="1500" b="1" dirty="0">
                <a:solidFill>
                  <a:prstClr val="black"/>
                </a:solidFill>
              </a:endParaRPr>
            </a:p>
            <a:p>
              <a:pPr algn="ctr" defTabSz="685494"/>
              <a:r>
                <a:rPr lang="zh-TW" altLang="en-US" sz="1500" b="1" dirty="0">
                  <a:solidFill>
                    <a:prstClr val="black"/>
                  </a:solidFill>
                </a:rPr>
                <a:t>認養超過</a:t>
              </a:r>
              <a:r>
                <a:rPr lang="en-US" altLang="zh-TW" sz="1500" b="1" dirty="0">
                  <a:solidFill>
                    <a:prstClr val="black"/>
                  </a:solidFill>
                </a:rPr>
                <a:t>50</a:t>
              </a:r>
              <a:r>
                <a:rPr lang="zh-TW" altLang="en-US" sz="1500" b="1" dirty="0">
                  <a:solidFill>
                    <a:prstClr val="black"/>
                  </a:solidFill>
                </a:rPr>
                <a:t>個小孩</a:t>
              </a:r>
              <a:endParaRPr lang="en-US" altLang="zh-TW" sz="1500" b="1" dirty="0">
                <a:solidFill>
                  <a:prstClr val="black"/>
                </a:solidFill>
              </a:endParaRPr>
            </a:p>
            <a:p>
              <a:pPr defTabSz="685494"/>
              <a:endParaRPr lang="zh-TW" alt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="" xmlns:a16="http://schemas.microsoft.com/office/drawing/2014/main" id="{540D299C-BC44-4716-8EC4-F02DEB68C7B7}"/>
              </a:ext>
            </a:extLst>
          </p:cNvPr>
          <p:cNvGrpSpPr/>
          <p:nvPr/>
        </p:nvGrpSpPr>
        <p:grpSpPr>
          <a:xfrm>
            <a:off x="-48297" y="2874532"/>
            <a:ext cx="2482811" cy="2071295"/>
            <a:chOff x="8141633" y="3817496"/>
            <a:chExt cx="3310415" cy="2761727"/>
          </a:xfrm>
        </p:grpSpPr>
        <p:pic>
          <p:nvPicPr>
            <p:cNvPr id="23" name="圖片 22">
              <a:extLst>
                <a:ext uri="{FF2B5EF4-FFF2-40B4-BE49-F238E27FC236}">
                  <a16:creationId xmlns="" xmlns:a16="http://schemas.microsoft.com/office/drawing/2014/main" id="{80C63000-C1BF-4661-AC30-636D2FD9D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41633" y="3817496"/>
              <a:ext cx="3310415" cy="2761727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="" xmlns:a16="http://schemas.microsoft.com/office/drawing/2014/main" id="{731800EE-94D2-4C89-8C9B-5294A334B503}"/>
                </a:ext>
              </a:extLst>
            </p:cNvPr>
            <p:cNvGrpSpPr/>
            <p:nvPr/>
          </p:nvGrpSpPr>
          <p:grpSpPr>
            <a:xfrm>
              <a:off x="8557255" y="4132022"/>
              <a:ext cx="2479170" cy="2195504"/>
              <a:chOff x="8557256" y="4087798"/>
              <a:chExt cx="2479170" cy="2195504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="" xmlns:a16="http://schemas.microsoft.com/office/drawing/2014/main" id="{FA205ED0-D393-4918-AF5A-F3E8BF057F35}"/>
                  </a:ext>
                </a:extLst>
              </p:cNvPr>
              <p:cNvSpPr txBox="1"/>
              <p:nvPr/>
            </p:nvSpPr>
            <p:spPr>
              <a:xfrm>
                <a:off x="8763489" y="4087798"/>
                <a:ext cx="227293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494"/>
                <a:r>
                  <a:rPr lang="zh-TW" altLang="en-US" sz="1500" b="1" dirty="0">
                    <a:solidFill>
                      <a:prstClr val="black"/>
                    </a:solidFill>
                  </a:rPr>
                  <a:t>挑戰鐵人三項</a:t>
                </a:r>
                <a:r>
                  <a:rPr lang="en-US" altLang="zh-TW" sz="1500" b="1" dirty="0">
                    <a:solidFill>
                      <a:prstClr val="black"/>
                    </a:solidFill>
                  </a:rPr>
                  <a:t>113K</a:t>
                </a:r>
                <a:endParaRPr lang="zh-TW" altLang="en-US" sz="1500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5" name="圖片 24">
                <a:extLst>
                  <a:ext uri="{FF2B5EF4-FFF2-40B4-BE49-F238E27FC236}">
                    <a16:creationId xmlns="" xmlns:a16="http://schemas.microsoft.com/office/drawing/2014/main" id="{CA329156-B643-4824-A99D-9A9EC09EC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7256" y="4423415"/>
                <a:ext cx="2479170" cy="18598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2" name="群組 31">
            <a:extLst>
              <a:ext uri="{FF2B5EF4-FFF2-40B4-BE49-F238E27FC236}">
                <a16:creationId xmlns="" xmlns:a16="http://schemas.microsoft.com/office/drawing/2014/main" id="{F08A0DD9-D859-4A5E-A3D4-02FAD9156C67}"/>
              </a:ext>
            </a:extLst>
          </p:cNvPr>
          <p:cNvGrpSpPr/>
          <p:nvPr/>
        </p:nvGrpSpPr>
        <p:grpSpPr>
          <a:xfrm>
            <a:off x="2197841" y="2833279"/>
            <a:ext cx="2482811" cy="2071295"/>
            <a:chOff x="4921001" y="3735140"/>
            <a:chExt cx="3310415" cy="2761727"/>
          </a:xfrm>
        </p:grpSpPr>
        <p:pic>
          <p:nvPicPr>
            <p:cNvPr id="21" name="圖片 20">
              <a:extLst>
                <a:ext uri="{FF2B5EF4-FFF2-40B4-BE49-F238E27FC236}">
                  <a16:creationId xmlns="" xmlns:a16="http://schemas.microsoft.com/office/drawing/2014/main" id="{39962F72-93E3-4300-9368-17A475272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21001" y="3735140"/>
              <a:ext cx="3310415" cy="2761727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="" xmlns:a16="http://schemas.microsoft.com/office/drawing/2014/main" id="{B51DCAD2-7D9A-4FC3-8560-DFCD7E00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1763" y="4269002"/>
              <a:ext cx="2594064" cy="19455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文字方塊 26">
              <a:extLst>
                <a:ext uri="{FF2B5EF4-FFF2-40B4-BE49-F238E27FC236}">
                  <a16:creationId xmlns="" xmlns:a16="http://schemas.microsoft.com/office/drawing/2014/main" id="{82989E95-50EB-4A53-8799-0818337FBDA3}"/>
                </a:ext>
              </a:extLst>
            </p:cNvPr>
            <p:cNvSpPr txBox="1"/>
            <p:nvPr/>
          </p:nvSpPr>
          <p:spPr>
            <a:xfrm>
              <a:off x="5890490" y="4044545"/>
              <a:ext cx="141556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zh-TW" altLang="en-US" sz="1400" b="1" dirty="0">
                  <a:solidFill>
                    <a:prstClr val="black"/>
                  </a:solidFill>
                </a:rPr>
                <a:t>單車騎絲路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="" xmlns:a16="http://schemas.microsoft.com/office/drawing/2014/main" id="{4AADFFA3-6603-40A3-8C81-E999630E8183}"/>
              </a:ext>
            </a:extLst>
          </p:cNvPr>
          <p:cNvGrpSpPr/>
          <p:nvPr/>
        </p:nvGrpSpPr>
        <p:grpSpPr>
          <a:xfrm>
            <a:off x="3222728" y="880142"/>
            <a:ext cx="2482811" cy="2071295"/>
            <a:chOff x="8179292" y="537499"/>
            <a:chExt cx="3310415" cy="2761727"/>
          </a:xfrm>
        </p:grpSpPr>
        <p:pic>
          <p:nvPicPr>
            <p:cNvPr id="22" name="圖片 21">
              <a:extLst>
                <a:ext uri="{FF2B5EF4-FFF2-40B4-BE49-F238E27FC236}">
                  <a16:creationId xmlns="" xmlns:a16="http://schemas.microsoft.com/office/drawing/2014/main" id="{DE12A647-A65E-41CD-9491-6CEE833B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79292" y="537499"/>
              <a:ext cx="3310415" cy="2761727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="" xmlns:a16="http://schemas.microsoft.com/office/drawing/2014/main" id="{9AB1C96F-EAF1-40C2-AE8D-1063B004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92439" y="1152165"/>
              <a:ext cx="2684119" cy="17862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文字方塊 36">
              <a:extLst>
                <a:ext uri="{FF2B5EF4-FFF2-40B4-BE49-F238E27FC236}">
                  <a16:creationId xmlns="" xmlns:a16="http://schemas.microsoft.com/office/drawing/2014/main" id="{DF62AD58-86FE-42BE-81EE-A95357EC831D}"/>
                </a:ext>
              </a:extLst>
            </p:cNvPr>
            <p:cNvSpPr txBox="1"/>
            <p:nvPr/>
          </p:nvSpPr>
          <p:spPr>
            <a:xfrm>
              <a:off x="8637881" y="826338"/>
              <a:ext cx="2538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zh-TW" altLang="en-US" sz="1500" b="1" dirty="0">
                  <a:solidFill>
                    <a:prstClr val="black"/>
                  </a:solidFill>
                </a:rPr>
                <a:t>幫助更多人家族翻身</a:t>
              </a: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="" xmlns:a16="http://schemas.microsoft.com/office/drawing/2014/main" id="{3DAD5787-6668-414E-9CDB-AE71EA6902B4}"/>
              </a:ext>
            </a:extLst>
          </p:cNvPr>
          <p:cNvGrpSpPr/>
          <p:nvPr/>
        </p:nvGrpSpPr>
        <p:grpSpPr>
          <a:xfrm>
            <a:off x="967624" y="930430"/>
            <a:ext cx="2482811" cy="2071295"/>
            <a:chOff x="6349499" y="3163820"/>
            <a:chExt cx="3310415" cy="2761727"/>
          </a:xfrm>
        </p:grpSpPr>
        <p:pic>
          <p:nvPicPr>
            <p:cNvPr id="40" name="圖片 39">
              <a:extLst>
                <a:ext uri="{FF2B5EF4-FFF2-40B4-BE49-F238E27FC236}">
                  <a16:creationId xmlns="" xmlns:a16="http://schemas.microsoft.com/office/drawing/2014/main" id="{C4109B61-0854-4D85-8057-8476E7996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499" y="3163820"/>
              <a:ext cx="3310415" cy="2761727"/>
            </a:xfrm>
            <a:prstGeom prst="rect">
              <a:avLst/>
            </a:prstGeom>
          </p:spPr>
        </p:pic>
        <p:sp>
          <p:nvSpPr>
            <p:cNvPr id="41" name="文字方塊 40">
              <a:extLst>
                <a:ext uri="{FF2B5EF4-FFF2-40B4-BE49-F238E27FC236}">
                  <a16:creationId xmlns="" xmlns:a16="http://schemas.microsoft.com/office/drawing/2014/main" id="{08D0FA2E-1447-4E64-BEBF-7F442A178CEE}"/>
                </a:ext>
              </a:extLst>
            </p:cNvPr>
            <p:cNvSpPr txBox="1"/>
            <p:nvPr/>
          </p:nvSpPr>
          <p:spPr>
            <a:xfrm>
              <a:off x="7413202" y="3439559"/>
              <a:ext cx="17253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zh-TW" altLang="en-US" sz="1500" b="1" dirty="0">
                  <a:solidFill>
                    <a:prstClr val="black"/>
                  </a:solidFill>
                </a:rPr>
                <a:t>家族翻身</a:t>
              </a:r>
            </a:p>
          </p:txBody>
        </p:sp>
        <p:pic>
          <p:nvPicPr>
            <p:cNvPr id="42" name="圖片 41">
              <a:extLst>
                <a:ext uri="{FF2B5EF4-FFF2-40B4-BE49-F238E27FC236}">
                  <a16:creationId xmlns="" xmlns:a16="http://schemas.microsoft.com/office/drawing/2014/main" id="{1B08133F-B7C7-45EE-BE6B-42EB5FD9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89670" y="3848303"/>
              <a:ext cx="2583601" cy="17164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4" name="文字方塊 43">
            <a:extLst>
              <a:ext uri="{FF2B5EF4-FFF2-40B4-BE49-F238E27FC236}">
                <a16:creationId xmlns="" xmlns:a16="http://schemas.microsoft.com/office/drawing/2014/main" id="{907CC5F5-31FD-44DA-8965-1F91FE26FCAE}"/>
              </a:ext>
            </a:extLst>
          </p:cNvPr>
          <p:cNvSpPr txBox="1"/>
          <p:nvPr/>
        </p:nvSpPr>
        <p:spPr>
          <a:xfrm>
            <a:off x="3747944" y="184021"/>
            <a:ext cx="2613009" cy="530915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夢想</a:t>
            </a:r>
            <a:r>
              <a:rPr lang="en-US" altLang="zh-TW" sz="3000" b="1" dirty="0" err="1">
                <a:solidFill>
                  <a:srgbClr val="FFFF00"/>
                </a:solidFill>
                <a:latin typeface="微軟正黑體" panose="020B0604030504040204" pitchFamily="34" charset="-120"/>
              </a:rPr>
              <a:t>ing</a:t>
            </a:r>
            <a:endParaRPr lang="zh-TW" altLang="en-US" sz="3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93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EDB20997-3078-4F55-BEA5-9DE778022B7A}"/>
              </a:ext>
            </a:extLst>
          </p:cNvPr>
          <p:cNvGrpSpPr/>
          <p:nvPr/>
        </p:nvGrpSpPr>
        <p:grpSpPr>
          <a:xfrm>
            <a:off x="4644277" y="1567060"/>
            <a:ext cx="4277846" cy="2797088"/>
            <a:chOff x="551000" y="1237034"/>
            <a:chExt cx="6248400" cy="4245006"/>
          </a:xfrm>
        </p:grpSpPr>
        <p:pic>
          <p:nvPicPr>
            <p:cNvPr id="3" name="圖片 2">
              <a:extLst>
                <a:ext uri="{FF2B5EF4-FFF2-40B4-BE49-F238E27FC236}">
                  <a16:creationId xmlns="" xmlns:a16="http://schemas.microsoft.com/office/drawing/2014/main" id="{76F9CB3F-2A55-41CC-80EF-800D51AB4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000" y="1237034"/>
              <a:ext cx="6248400" cy="4200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="" xmlns:a16="http://schemas.microsoft.com/office/drawing/2014/main" id="{4F05D020-94E2-4968-A26E-02CA01A667B9}"/>
                </a:ext>
              </a:extLst>
            </p:cNvPr>
            <p:cNvSpPr txBox="1"/>
            <p:nvPr/>
          </p:nvSpPr>
          <p:spPr>
            <a:xfrm>
              <a:off x="2796988" y="4991588"/>
              <a:ext cx="2823883" cy="490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494"/>
              <a:r>
                <a:rPr lang="zh-TW" altLang="en-US" sz="1500" b="1" dirty="0">
                  <a:solidFill>
                    <a:prstClr val="white"/>
                  </a:solidFill>
                </a:rPr>
                <a:t>我這裡有本秘笈</a:t>
              </a: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9C6C21F-4B7C-4FF0-BB26-D23CCCC1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1" y="1567057"/>
            <a:ext cx="4476190" cy="276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4CF37186-A616-47F9-8A0A-77C15F8720A5}"/>
              </a:ext>
            </a:extLst>
          </p:cNvPr>
          <p:cNvSpPr txBox="1"/>
          <p:nvPr/>
        </p:nvSpPr>
        <p:spPr>
          <a:xfrm>
            <a:off x="3217393" y="470647"/>
            <a:ext cx="2853803" cy="484748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你想實現夢想嗎</a:t>
            </a:r>
            <a:r>
              <a:rPr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?</a:t>
            </a:r>
            <a:endParaRPr lang="zh-TW" altLang="en-US" sz="2700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91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CD2CDF7D-9BF8-4BC2-92A9-E519B789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06" y="238018"/>
            <a:ext cx="5150225" cy="478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5FAFC474-8523-4EC6-99B5-DB9B5CB898D0}"/>
              </a:ext>
            </a:extLst>
          </p:cNvPr>
          <p:cNvSpPr txBox="1"/>
          <p:nvPr/>
        </p:nvSpPr>
        <p:spPr>
          <a:xfrm rot="20773493">
            <a:off x="3287823" y="2398643"/>
            <a:ext cx="1761565" cy="346249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要練此功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47211D03-C70A-4B7C-960A-D6CFCE018405}"/>
              </a:ext>
            </a:extLst>
          </p:cNvPr>
          <p:cNvSpPr txBox="1"/>
          <p:nvPr/>
        </p:nvSpPr>
        <p:spPr>
          <a:xfrm rot="20611491">
            <a:off x="5686809" y="2063892"/>
            <a:ext cx="1189960" cy="346249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必先自功</a:t>
            </a:r>
          </a:p>
        </p:txBody>
      </p:sp>
    </p:spTree>
    <p:extLst>
      <p:ext uri="{BB962C8B-B14F-4D97-AF65-F5344CB8AC3E}">
        <p14:creationId xmlns:p14="http://schemas.microsoft.com/office/powerpoint/2010/main" val="176480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F223912-EA3B-4BA6-B35C-12673E4F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06" y="238018"/>
            <a:ext cx="5150225" cy="478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A4923D8-4880-423E-8094-761C3443EDFC}"/>
              </a:ext>
            </a:extLst>
          </p:cNvPr>
          <p:cNvSpPr txBox="1"/>
          <p:nvPr/>
        </p:nvSpPr>
        <p:spPr>
          <a:xfrm rot="20880299">
            <a:off x="3039053" y="2435387"/>
            <a:ext cx="2729753" cy="392415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sz="2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每週</a:t>
            </a:r>
            <a:r>
              <a:rPr lang="en-US" altLang="zh-TW" sz="2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8~15</a:t>
            </a:r>
            <a:r>
              <a:rPr lang="zh-TW" altLang="en-US" sz="2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7044238D-A586-48F0-B168-3A8FA0EFD236}"/>
              </a:ext>
            </a:extLst>
          </p:cNvPr>
          <p:cNvSpPr txBox="1"/>
          <p:nvPr/>
        </p:nvSpPr>
        <p:spPr>
          <a:xfrm rot="20743926">
            <a:off x="5520208" y="2074430"/>
            <a:ext cx="1386080" cy="392415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zh-TW" altLang="en-US" sz="2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持續</a:t>
            </a:r>
            <a:r>
              <a:rPr lang="en-US" altLang="zh-TW" sz="2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2~3</a:t>
            </a:r>
            <a:r>
              <a:rPr lang="zh-TW" altLang="en-US" sz="2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8991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8636251-6C47-4601-8A6F-92EED18B8132}"/>
              </a:ext>
            </a:extLst>
          </p:cNvPr>
          <p:cNvSpPr/>
          <p:nvPr/>
        </p:nvSpPr>
        <p:spPr>
          <a:xfrm>
            <a:off x="0" y="217207"/>
            <a:ext cx="9144000" cy="7298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/>
            <a:endParaRPr lang="zh-TW" altLang="en-US" sz="1400">
              <a:solidFill>
                <a:prstClr val="white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7A5DD90B-6DFD-4462-97C5-CD8A15A4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99" y="1009397"/>
            <a:ext cx="5637402" cy="398581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8F8E6898-052B-484B-B76B-760609CB879D}"/>
              </a:ext>
            </a:extLst>
          </p:cNvPr>
          <p:cNvSpPr txBox="1"/>
          <p:nvPr/>
        </p:nvSpPr>
        <p:spPr>
          <a:xfrm>
            <a:off x="3567432" y="342475"/>
            <a:ext cx="2428613" cy="484748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zh-TW" altLang="en-US" sz="2700" b="1" dirty="0">
                <a:solidFill>
                  <a:srgbClr val="FFFF00"/>
                </a:solidFill>
              </a:rPr>
              <a:t>堅持的威力</a:t>
            </a:r>
          </a:p>
        </p:txBody>
      </p:sp>
    </p:spTree>
    <p:extLst>
      <p:ext uri="{BB962C8B-B14F-4D97-AF65-F5344CB8AC3E}">
        <p14:creationId xmlns:p14="http://schemas.microsoft.com/office/powerpoint/2010/main" val="27642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850" name="Text Box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47724" y="542104"/>
            <a:ext cx="5368168" cy="833438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 vert="horz" wrap="square" lIns="50886" tIns="25004" rIns="50886" bIns="25004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zh-TW" altLang="en-US" sz="27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事業計劃 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5 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2386026" y="4157663"/>
            <a:ext cx="1071563" cy="257175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lIns="68559" tIns="34289" rIns="68559" bIns="34289"/>
          <a:lstStyle/>
          <a:p>
            <a:pPr defTabSz="685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zh-TW" sz="800">
              <a:solidFill>
                <a:srgbClr val="FFFFFF"/>
              </a:solidFill>
              <a:latin typeface="Rockwell" panose="02060603020205020403"/>
              <a:ea typeface="新細明體" panose="02020500000000000000" pitchFamily="18" charset="-120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3757613" y="4157663"/>
            <a:ext cx="1628775" cy="257175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lIns="68559" tIns="34289" rIns="68559" bIns="34289"/>
          <a:lstStyle/>
          <a:p>
            <a:pPr algn="ctr" defTabSz="685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zh-TW" sz="800">
              <a:solidFill>
                <a:srgbClr val="FFFFFF"/>
              </a:solidFill>
              <a:latin typeface="Rockwell" panose="02060603020205020403"/>
              <a:ea typeface="新細明體" panose="02020500000000000000" pitchFamily="18" charset="-120"/>
            </a:endParaRPr>
          </a:p>
        </p:txBody>
      </p:sp>
      <p:sp>
        <p:nvSpPr>
          <p:cNvPr id="59399" name="Text Box 4"/>
          <p:cNvSpPr txBox="1">
            <a:spLocks noChangeArrowheads="1"/>
          </p:cNvSpPr>
          <p:nvPr/>
        </p:nvSpPr>
        <p:spPr bwMode="auto">
          <a:xfrm>
            <a:off x="1392232" y="1862766"/>
            <a:ext cx="4844423" cy="225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59" tIns="34289" rIns="68559" bIns="34289">
            <a:spAutoFit/>
          </a:bodyPr>
          <a:lstStyle/>
          <a:p>
            <a:pPr marL="257090" indent="-257090" defTabSz="685562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達</a:t>
            </a:r>
            <a:r>
              <a:rPr lang="zh-CN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到何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種目標</a:t>
            </a:r>
          </a:p>
          <a:p>
            <a:pPr marL="257090" indent="-257090" defTabSz="685562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何時達成</a:t>
            </a:r>
          </a:p>
          <a:p>
            <a:pPr marL="257090" indent="-257090" defTabSz="685562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代價為何或困難何在</a:t>
            </a:r>
          </a:p>
          <a:p>
            <a:pPr marL="257090" indent="-257090" defTabSz="685562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詳細的成功計劃</a:t>
            </a:r>
          </a:p>
          <a:p>
            <a:pPr marL="257090" indent="-257090" defTabSz="685562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寫在紙上（步驟 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1~4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）每天讀兩遍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357973" y="1863394"/>
            <a:ext cx="4501131" cy="346249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>
              <a:defRPr/>
            </a:pP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HK$14,375/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    </a:t>
            </a: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HK$57,500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顧問經理級</a:t>
            </a:r>
            <a:endParaRPr lang="en-US" altLang="zh-TW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72600" y="1637704"/>
            <a:ext cx="138548" cy="225062"/>
          </a:xfrm>
          <a:prstGeom prst="rect">
            <a:avLst/>
          </a:prstGeom>
          <a:noFill/>
        </p:spPr>
        <p:txBody>
          <a:bodyPr wrap="none" lIns="68559" tIns="34289" rIns="68559" bIns="34289" rtlCol="0">
            <a:spAutoFit/>
          </a:bodyPr>
          <a:lstStyle/>
          <a:p>
            <a:pPr defTabSz="685562">
              <a:defRPr/>
            </a:pPr>
            <a:endParaRPr lang="zh-TW" altLang="en-US" sz="1000" dirty="0">
              <a:solidFill>
                <a:prstClr val="white"/>
              </a:solidFill>
              <a:latin typeface="Rockwell" panose="02060603020205020403"/>
              <a:ea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61776" y="2325206"/>
            <a:ext cx="1880218" cy="346249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>
              <a:defRPr/>
            </a:pP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1~2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年内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572014" y="2814963"/>
            <a:ext cx="1754327" cy="346249"/>
          </a:xfrm>
          <a:prstGeom prst="rect">
            <a:avLst/>
          </a:prstGeom>
          <a:noFill/>
        </p:spPr>
        <p:txBody>
          <a:bodyPr wrap="none" lIns="68559" tIns="34289" rIns="68559" bIns="34289" rtlCol="0">
            <a:spAutoFit/>
          </a:bodyPr>
          <a:lstStyle/>
          <a:p>
            <a:pPr defTabSz="685562">
              <a:defRPr/>
            </a:pP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心理  時間  金錢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595524" y="3252014"/>
            <a:ext cx="3156260" cy="346249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>
              <a:defRPr/>
            </a:pP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MUFO 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主席挑戰賽 買票賣票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8A6A9A6E-5DD2-42A0-8A28-6B21A795D356}"/>
              </a:ext>
            </a:extLst>
          </p:cNvPr>
          <p:cNvSpPr/>
          <p:nvPr/>
        </p:nvSpPr>
        <p:spPr>
          <a:xfrm>
            <a:off x="6608550" y="2325206"/>
            <a:ext cx="992099" cy="346249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>
              <a:defRPr/>
            </a:pP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2~3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01850"/>
            <a:ext cx="9144000" cy="704037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562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8221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69F6A00C-A69F-48F0-82B3-259E17E8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013"/>
            <a:ext cx="9144000" cy="735356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="" xmlns:a16="http://schemas.microsoft.com/office/drawing/2014/main" id="{9907FF00-0A6E-4036-9A22-6F05032274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4034" y="1156340"/>
          <a:ext cx="7020184" cy="36568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7523">
                  <a:extLst>
                    <a:ext uri="{9D8B030D-6E8A-4147-A177-3AD203B41FA5}">
                      <a16:colId xmlns="" xmlns:a16="http://schemas.microsoft.com/office/drawing/2014/main" val="3581703055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1469693704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596449215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2050379174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4179061206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714308736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53250450"/>
                    </a:ext>
                  </a:extLst>
                </a:gridCol>
                <a:gridCol w="877523">
                  <a:extLst>
                    <a:ext uri="{9D8B030D-6E8A-4147-A177-3AD203B41FA5}">
                      <a16:colId xmlns="" xmlns:a16="http://schemas.microsoft.com/office/drawing/2014/main" val="1076906581"/>
                    </a:ext>
                  </a:extLst>
                </a:gridCol>
              </a:tblGrid>
              <a:tr h="914211">
                <a:tc>
                  <a:txBody>
                    <a:bodyPr/>
                    <a:lstStyle/>
                    <a:p>
                      <a:pPr algn="ctr"/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星期一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星期二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星期三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星期四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星期五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/>
                        <a:t>星期六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/>
                        <a:t>星期日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410618604"/>
                  </a:ext>
                </a:extLst>
              </a:tr>
              <a:tr h="9142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/>
                        <a:t>上午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zh-TW" alt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4222742953"/>
                  </a:ext>
                </a:extLst>
              </a:tr>
              <a:tr h="9142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/>
                        <a:t>下午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zh-TW" alt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100" b="1" dirty="0">
                        <a:solidFill>
                          <a:srgbClr val="FFC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201227593"/>
                  </a:ext>
                </a:extLst>
              </a:tr>
              <a:tr h="9142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dirty="0"/>
                        <a:t>晚上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500" b="1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23625521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0866DC39-9A9C-4644-A818-2C2FE1AF3B6B}"/>
              </a:ext>
            </a:extLst>
          </p:cNvPr>
          <p:cNvSpPr txBox="1"/>
          <p:nvPr/>
        </p:nvSpPr>
        <p:spPr>
          <a:xfrm>
            <a:off x="3014445" y="398314"/>
            <a:ext cx="5282393" cy="484748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zh-TW" altLang="en-US" sz="2700" b="1" dirty="0">
                <a:solidFill>
                  <a:prstClr val="white"/>
                </a:solidFill>
              </a:rPr>
              <a:t>時間分配</a:t>
            </a:r>
            <a:r>
              <a:rPr lang="en-US" altLang="zh-TW" sz="2700" b="1" dirty="0">
                <a:solidFill>
                  <a:prstClr val="white"/>
                </a:solidFill>
              </a:rPr>
              <a:t>&amp;</a:t>
            </a:r>
            <a:r>
              <a:rPr lang="zh-TW" altLang="en-US" sz="2700" b="1" dirty="0">
                <a:solidFill>
                  <a:prstClr val="white"/>
                </a:solidFill>
              </a:rPr>
              <a:t>行動計劃 </a:t>
            </a:r>
            <a:r>
              <a:rPr lang="en-US" altLang="zh-TW" sz="2700" b="1" dirty="0">
                <a:solidFill>
                  <a:srgbClr val="FFFF00"/>
                </a:solidFill>
              </a:rPr>
              <a:t>(</a:t>
            </a:r>
            <a:r>
              <a:rPr lang="zh-TW" altLang="en-US" sz="2700" b="1" dirty="0">
                <a:solidFill>
                  <a:srgbClr val="FFFF00"/>
                </a:solidFill>
              </a:rPr>
              <a:t>每週</a:t>
            </a:r>
            <a:r>
              <a:rPr lang="en-US" altLang="zh-TW" sz="2700" b="1" dirty="0">
                <a:solidFill>
                  <a:srgbClr val="FFFF00"/>
                </a:solidFill>
              </a:rPr>
              <a:t>8~15 </a:t>
            </a:r>
            <a:r>
              <a:rPr lang="en-US" altLang="zh-TW" sz="2700" b="1" dirty="0" err="1">
                <a:solidFill>
                  <a:srgbClr val="FFFF00"/>
                </a:solidFill>
              </a:rPr>
              <a:t>hrs</a:t>
            </a:r>
            <a:r>
              <a:rPr lang="en-US" altLang="zh-TW" sz="2700" b="1" dirty="0">
                <a:solidFill>
                  <a:srgbClr val="FFFF00"/>
                </a:solidFill>
              </a:rPr>
              <a:t>)</a:t>
            </a:r>
            <a:endParaRPr lang="zh-TW" altLang="en-US" sz="2700" b="1" dirty="0">
              <a:solidFill>
                <a:srgbClr val="FFFF00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CCA0A492-298A-48FF-BAAB-029B52DF4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63" y="2426017"/>
            <a:ext cx="677117" cy="29149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A80D419C-A1A7-4855-A81D-114EC84FD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59" y="2426017"/>
            <a:ext cx="676715" cy="28806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3C3AA613-7165-45B9-86D8-ECE965ECC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88" y="2427734"/>
            <a:ext cx="676715" cy="28806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="" xmlns:a16="http://schemas.microsoft.com/office/drawing/2014/main" id="{E33BD32E-6F8D-426E-83C6-1F1F6FD4E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652" y="3328587"/>
            <a:ext cx="676715" cy="28806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3ADEFF85-10E3-47BF-BBD9-4F4B02E00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828" y="3328586"/>
            <a:ext cx="676715" cy="28806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1F7315E5-28CA-46CA-8B93-AA90A24D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59" y="3328586"/>
            <a:ext cx="676715" cy="28806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="" xmlns:a16="http://schemas.microsoft.com/office/drawing/2014/main" id="{1FE6BF4B-677D-4ED5-866F-FFFAB6C73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954" y="3332405"/>
            <a:ext cx="676715" cy="28806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05946324-3FA2-4710-96BF-FEF3E633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954" y="2427734"/>
            <a:ext cx="676715" cy="28806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="" xmlns:a16="http://schemas.microsoft.com/office/drawing/2014/main" id="{145E2505-10CF-4D04-A6F6-E894E7FC2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665" y="3333263"/>
            <a:ext cx="676715" cy="28806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="" xmlns:a16="http://schemas.microsoft.com/office/drawing/2014/main" id="{84CBBDE1-3EBB-4814-A9EA-45D4C7DA2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828" y="2427719"/>
            <a:ext cx="676715" cy="28634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="" xmlns:a16="http://schemas.microsoft.com/office/drawing/2014/main" id="{F6410F7D-729F-4968-85A5-718DA2D1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810" y="4120173"/>
            <a:ext cx="685859" cy="480101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="" xmlns:a16="http://schemas.microsoft.com/office/drawing/2014/main" id="{882673A0-47D5-4009-91C4-35C67F117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653" y="4120173"/>
            <a:ext cx="685859" cy="480101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="" xmlns:a16="http://schemas.microsoft.com/office/drawing/2014/main" id="{EEB40340-32C5-4370-B6EE-826FE9B0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36" y="3232566"/>
            <a:ext cx="685859" cy="480101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="" xmlns:a16="http://schemas.microsoft.com/office/drawing/2014/main" id="{C9422E1E-6AB9-454F-A322-BF047A69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665" y="4120158"/>
            <a:ext cx="676715" cy="484674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="" xmlns:a16="http://schemas.microsoft.com/office/drawing/2014/main" id="{4C6A600D-E208-4ACD-BD71-96FFC8701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5080" y="4159037"/>
            <a:ext cx="864183" cy="402371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="" xmlns:a16="http://schemas.microsoft.com/office/drawing/2014/main" id="{BD442402-A913-484E-A56A-7F7B8024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976" y="3042796"/>
            <a:ext cx="800169" cy="8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DF7F1801-6F85-44B5-8B13-D144404D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5702911-1066-42AC-A466-DAB5B3D7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269"/>
            <a:ext cx="9144000" cy="7360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9158" y="1371615"/>
            <a:ext cx="5935879" cy="2961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1.MUFO</a:t>
            </a:r>
            <a:b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挑戰賽</a:t>
            </a: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3.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票 </a:t>
            </a: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4.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每週固定參與</a:t>
            </a:r>
            <a:r>
              <a:rPr lang="en-US" altLang="zh-TW" sz="3000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Coring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人數</a:t>
            </a:r>
          </a:p>
        </p:txBody>
      </p:sp>
      <p:pic>
        <p:nvPicPr>
          <p:cNvPr id="1028" name="Picture 4" descr="http://4.bp.blogspot.com/-HR60xQfvk4s/Us4gjoBSsYI/AAAAAAAAItY/quBY7IxjLQs/s1600/target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04" y="1694515"/>
            <a:ext cx="2230393" cy="149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238079" y="602694"/>
            <a:ext cx="2278508" cy="623248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zh-TW" altLang="en-US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設定目標</a:t>
            </a:r>
            <a:r>
              <a:rPr lang="en-US" altLang="zh-TW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~</a:t>
            </a:r>
            <a:endParaRPr lang="zh-TW" altLang="en-US" sz="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45E723E-11BE-4015-A669-42837A231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058"/>
            <a:ext cx="9144000" cy="7360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0576" y="579917"/>
            <a:ext cx="5935879" cy="576633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1.mUFO</a:t>
            </a:r>
            <a:endParaRPr lang="zh-TW" altLang="en-US" sz="3000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63489" y="579918"/>
            <a:ext cx="2278508" cy="623248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zh-TW" altLang="en-US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設定目標</a:t>
            </a:r>
            <a:r>
              <a:rPr lang="en-US" altLang="zh-TW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~</a:t>
            </a:r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333795" y="2489900"/>
            <a:ext cx="2699951" cy="992579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6000" dirty="0">
                <a:solidFill>
                  <a:prstClr val="white"/>
                </a:solidFill>
              </a:rPr>
              <a:t>+ </a:t>
            </a:r>
            <a:r>
              <a:rPr lang="en-US" altLang="zh-TW" sz="6000" dirty="0">
                <a:solidFill>
                  <a:srgbClr val="00B0F0"/>
                </a:solidFill>
              </a:rPr>
              <a:t>8 </a:t>
            </a:r>
            <a:r>
              <a:rPr lang="en-US" altLang="zh-TW" sz="6000" dirty="0">
                <a:solidFill>
                  <a:prstClr val="white"/>
                </a:solidFill>
              </a:rPr>
              <a:t>= </a:t>
            </a:r>
            <a:r>
              <a:rPr lang="en-US" altLang="zh-TW" sz="6000" dirty="0">
                <a:solidFill>
                  <a:srgbClr val="FFFF00"/>
                </a:solidFill>
              </a:rPr>
              <a:t>16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94806" y="2489900"/>
            <a:ext cx="489557" cy="992579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en-US" altLang="zh-TW" sz="6000" dirty="0">
                <a:solidFill>
                  <a:srgbClr val="FF0000"/>
                </a:solidFill>
              </a:rPr>
              <a:t>8</a:t>
            </a:r>
            <a:endParaRPr lang="zh-TW" altLang="en-US" sz="1400" dirty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45314" y="3614365"/>
            <a:ext cx="988541" cy="288539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1400" dirty="0">
                <a:solidFill>
                  <a:prstClr val="white"/>
                </a:solidFill>
              </a:rPr>
              <a:t> (BDC 001)</a:t>
            </a:r>
            <a:endParaRPr lang="zh-TW" altLang="en-US" sz="1400" dirty="0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21106" y="3614365"/>
            <a:ext cx="1087395" cy="288539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1400" dirty="0">
                <a:solidFill>
                  <a:prstClr val="white"/>
                </a:solidFill>
              </a:rPr>
              <a:t>(BDC 002 ~~)</a:t>
            </a:r>
            <a:endParaRPr lang="zh-TW" altLang="en-US" sz="1400" dirty="0">
              <a:solidFill>
                <a:prstClr val="white"/>
              </a:solidFill>
            </a:endParaRPr>
          </a:p>
        </p:txBody>
      </p:sp>
      <p:pic>
        <p:nvPicPr>
          <p:cNvPr id="9" name="Picture 2" descr="C:\Users\JOHNNY\Picture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03" y="2274803"/>
            <a:ext cx="2161723" cy="147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430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250EEDF3-6FB0-4B73-AE30-79E43FE0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732"/>
            <a:ext cx="9144000" cy="7360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75746"/>
            <a:ext cx="9933480" cy="63841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主席挑戰賽</a:t>
            </a:r>
          </a:p>
        </p:txBody>
      </p:sp>
      <p:sp>
        <p:nvSpPr>
          <p:cNvPr id="3" name="矩形 2"/>
          <p:cNvSpPr/>
          <p:nvPr/>
        </p:nvSpPr>
        <p:spPr>
          <a:xfrm>
            <a:off x="1327210" y="532155"/>
            <a:ext cx="2278508" cy="623248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zh-TW" altLang="en-US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設定目標</a:t>
            </a:r>
            <a:r>
              <a:rPr lang="en-US" altLang="zh-TW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~</a:t>
            </a:r>
            <a:endParaRPr lang="zh-TW" altLang="en-US" sz="1500" dirty="0">
              <a:solidFill>
                <a:prstClr val="white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62" y="1690563"/>
            <a:ext cx="1811045" cy="255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2783193" y="2724990"/>
            <a:ext cx="2153873" cy="484748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zh-TW" altLang="en-US" sz="2700" dirty="0">
                <a:solidFill>
                  <a:srgbClr val="FFFF00"/>
                </a:solidFill>
              </a:rPr>
              <a:t>一次的力量</a:t>
            </a:r>
          </a:p>
        </p:txBody>
      </p:sp>
    </p:spTree>
    <p:extLst>
      <p:ext uri="{BB962C8B-B14F-4D97-AF65-F5344CB8AC3E}">
        <p14:creationId xmlns:p14="http://schemas.microsoft.com/office/powerpoint/2010/main" val="225300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A863E398-7C26-4007-9294-7940886F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721"/>
            <a:ext cx="9144000" cy="7360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02217" y="2273659"/>
            <a:ext cx="5935879" cy="1791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endParaRPr lang="zh-TW" altLang="en-US" sz="3000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21503" y="547143"/>
            <a:ext cx="2278508" cy="623248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zh-TW" altLang="en-US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設定目標</a:t>
            </a:r>
            <a:r>
              <a:rPr lang="en-US" altLang="zh-TW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~</a:t>
            </a:r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" y="593323"/>
            <a:ext cx="9143999" cy="530915"/>
          </a:xfrm>
          <a:prstGeom prst="rect">
            <a:avLst/>
          </a:prstGeom>
        </p:spPr>
        <p:txBody>
          <a:bodyPr wrap="square" lIns="68559" tIns="34289" rIns="68559" bIns="34289">
            <a:spAutoFit/>
          </a:bodyPr>
          <a:lstStyle/>
          <a:p>
            <a:pPr algn="ctr" defTabSz="685562"/>
            <a:r>
              <a:rPr lang="en-US" altLang="zh-TW" sz="3000" cap="all" spc="38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3.</a:t>
            </a:r>
            <a:r>
              <a:rPr lang="zh-TW" altLang="en-US" sz="3000" cap="all" spc="38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票</a:t>
            </a:r>
            <a:endParaRPr lang="zh-TW" altLang="en-US" sz="1400" dirty="0">
              <a:solidFill>
                <a:prstClr val="white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0" y="1537900"/>
            <a:ext cx="7562744" cy="285317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8" name="文字方塊 7"/>
          <p:cNvSpPr txBox="1"/>
          <p:nvPr/>
        </p:nvSpPr>
        <p:spPr>
          <a:xfrm>
            <a:off x="5830845" y="1835078"/>
            <a:ext cx="342900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02743" y="2763903"/>
            <a:ext cx="644096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822759" y="3757526"/>
            <a:ext cx="657998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A62C7113-D5B4-4069-A620-0E138B56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904"/>
            <a:ext cx="9144000" cy="612648"/>
          </a:xfrm>
          <a:prstGeom prst="rect">
            <a:avLst/>
          </a:prstGeom>
        </p:spPr>
      </p:pic>
      <p:sp>
        <p:nvSpPr>
          <p:cNvPr id="21811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417763" indent="-16067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42714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899798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156882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13973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671050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928141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185232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941EC4B-EBFC-4B20-9D9E-6E877DBCF78E}" type="slidenum">
              <a:rPr kumimoji="0" lang="en-US" altLang="zh-TW">
                <a:solidFill>
                  <a:prstClr val="white"/>
                </a:solidFill>
              </a:rPr>
              <a:pPr eaLnBrk="1" hangingPunct="1"/>
              <a:t>42</a:t>
            </a:fld>
            <a:endParaRPr kumimoji="0" lang="en-US" altLang="zh-TW" dirty="0">
              <a:solidFill>
                <a:prstClr val="white"/>
              </a:solidFill>
            </a:endParaRPr>
          </a:p>
        </p:txBody>
      </p:sp>
      <p:pic>
        <p:nvPicPr>
          <p:cNvPr id="218115" name="Picture 3" descr="C:\Program Files\Microsoft Office\MEDIA\OFFICE14\Lines\BD2132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09" y="3367819"/>
            <a:ext cx="4472880" cy="2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文字方塊 2"/>
          <p:cNvSpPr txBox="1">
            <a:spLocks noChangeArrowheads="1"/>
          </p:cNvSpPr>
          <p:nvPr/>
        </p:nvSpPr>
        <p:spPr bwMode="auto">
          <a:xfrm>
            <a:off x="2095703" y="1594311"/>
            <a:ext cx="564856" cy="15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月年會</a:t>
            </a:r>
          </a:p>
        </p:txBody>
      </p:sp>
      <p:sp>
        <p:nvSpPr>
          <p:cNvPr id="202757" name="文字方塊 5"/>
          <p:cNvSpPr txBox="1">
            <a:spLocks noChangeArrowheads="1"/>
          </p:cNvSpPr>
          <p:nvPr/>
        </p:nvSpPr>
        <p:spPr bwMode="auto">
          <a:xfrm>
            <a:off x="6288242" y="1598811"/>
            <a:ext cx="564856" cy="170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月大會</a:t>
            </a:r>
          </a:p>
        </p:txBody>
      </p:sp>
      <p:pic>
        <p:nvPicPr>
          <p:cNvPr id="2181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98" y="3195934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52" y="3202685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24" y="3202685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18127" name="文字方塊 12"/>
          <p:cNvSpPr txBox="1">
            <a:spLocks noChangeArrowheads="1"/>
          </p:cNvSpPr>
          <p:nvPr/>
        </p:nvSpPr>
        <p:spPr bwMode="auto">
          <a:xfrm>
            <a:off x="2126110" y="3833536"/>
            <a:ext cx="5834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5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28" name="文字方塊 13"/>
          <p:cNvSpPr txBox="1">
            <a:spLocks noChangeArrowheads="1"/>
          </p:cNvSpPr>
          <p:nvPr/>
        </p:nvSpPr>
        <p:spPr bwMode="auto">
          <a:xfrm>
            <a:off x="2875359" y="3833535"/>
            <a:ext cx="52685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6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29" name="文字方塊 14"/>
          <p:cNvSpPr txBox="1">
            <a:spLocks noChangeArrowheads="1"/>
          </p:cNvSpPr>
          <p:nvPr/>
        </p:nvSpPr>
        <p:spPr bwMode="auto">
          <a:xfrm>
            <a:off x="3684006" y="3842660"/>
            <a:ext cx="49559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7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0" name="文字方塊 15"/>
          <p:cNvSpPr txBox="1">
            <a:spLocks noChangeArrowheads="1"/>
          </p:cNvSpPr>
          <p:nvPr/>
        </p:nvSpPr>
        <p:spPr bwMode="auto">
          <a:xfrm>
            <a:off x="4446829" y="3842660"/>
            <a:ext cx="58125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8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1" name="文字方塊 16"/>
          <p:cNvSpPr txBox="1">
            <a:spLocks noChangeArrowheads="1"/>
          </p:cNvSpPr>
          <p:nvPr/>
        </p:nvSpPr>
        <p:spPr bwMode="auto">
          <a:xfrm>
            <a:off x="5113128" y="3842659"/>
            <a:ext cx="57239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9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2" name="文字方塊 17"/>
          <p:cNvSpPr txBox="1">
            <a:spLocks noChangeArrowheads="1"/>
          </p:cNvSpPr>
          <p:nvPr/>
        </p:nvSpPr>
        <p:spPr bwMode="auto">
          <a:xfrm>
            <a:off x="5905663" y="3842660"/>
            <a:ext cx="77348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10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18133" name="文字方塊 18"/>
          <p:cNvSpPr txBox="1">
            <a:spLocks noChangeArrowheads="1"/>
          </p:cNvSpPr>
          <p:nvPr/>
        </p:nvSpPr>
        <p:spPr bwMode="auto">
          <a:xfrm>
            <a:off x="6548777" y="3842658"/>
            <a:ext cx="73759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en-US" altLang="zh-TW" dirty="0">
                <a:solidFill>
                  <a:prstClr val="white"/>
                </a:solidFill>
              </a:rPr>
              <a:t>11</a:t>
            </a:r>
            <a:r>
              <a:rPr lang="zh-TW" altLang="en-US" dirty="0">
                <a:solidFill>
                  <a:prstClr val="white"/>
                </a:solidFill>
              </a:rPr>
              <a:t>月</a:t>
            </a:r>
          </a:p>
        </p:txBody>
      </p:sp>
      <p:sp>
        <p:nvSpPr>
          <p:cNvPr id="20" name="向下箭號圖說文字 19"/>
          <p:cNvSpPr/>
          <p:nvPr/>
        </p:nvSpPr>
        <p:spPr>
          <a:xfrm>
            <a:off x="3904280" y="1701226"/>
            <a:ext cx="1029918" cy="153947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anchor="ctr"/>
          <a:lstStyle/>
          <a:p>
            <a:pPr algn="ctr" defTabSz="685562">
              <a:defRPr/>
            </a:pP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KATHERINE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YIN</a:t>
            </a:r>
          </a:p>
          <a:p>
            <a:pPr algn="ctr" defTabSz="685562">
              <a:defRPr/>
            </a:pP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本地研討會</a:t>
            </a:r>
            <a:endParaRPr lang="en-US" altLang="zh-TW" sz="1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  <a:p>
            <a:pPr algn="ctr" defTabSz="685562">
              <a:defRPr/>
            </a:pP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21/7</a:t>
            </a:r>
          </a:p>
          <a:p>
            <a:pPr algn="ctr" defTabSz="685562">
              <a:defRPr/>
            </a:pP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香港科學園</a:t>
            </a:r>
            <a:endParaRPr lang="en-US" altLang="zh-TW" sz="1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2" name="向下箭號圖說文字 21"/>
          <p:cNvSpPr/>
          <p:nvPr/>
        </p:nvSpPr>
        <p:spPr>
          <a:xfrm>
            <a:off x="5245926" y="1701226"/>
            <a:ext cx="987472" cy="153947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anchor="ctr"/>
          <a:lstStyle/>
          <a:p>
            <a:pPr algn="ctr" defTabSz="685562">
              <a:defRPr/>
            </a:pP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ALLEN HU</a:t>
            </a:r>
          </a:p>
          <a:p>
            <a:pPr algn="ctr" defTabSz="685562">
              <a:defRPr/>
            </a:pP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本地研討會</a:t>
            </a:r>
            <a:endParaRPr lang="en-US" altLang="zh-TW" sz="1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  <a:p>
            <a:pPr algn="ctr" defTabSz="685562">
              <a:defRPr/>
            </a:pP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16/9</a:t>
            </a:r>
          </a:p>
          <a:p>
            <a:pPr algn="ctr" defTabSz="685562">
              <a:defRPr/>
            </a:pP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香港科學園</a:t>
            </a:r>
            <a:endParaRPr lang="en-US" altLang="zh-TW" sz="1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18137" name="文字方塊 1"/>
          <p:cNvSpPr txBox="1">
            <a:spLocks noChangeArrowheads="1"/>
          </p:cNvSpPr>
          <p:nvPr/>
        </p:nvSpPr>
        <p:spPr bwMode="auto">
          <a:xfrm>
            <a:off x="3218261" y="610691"/>
            <a:ext cx="2852142" cy="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562" eaLnBrk="1" hangingPunct="1"/>
            <a:r>
              <a:rPr lang="zh-TW" alt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半年計劃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080B257-30F1-4724-BCC2-A21858A84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222" y="3195933"/>
            <a:ext cx="68586" cy="60812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8B3AF2C-4C92-4F9A-A177-D3698EBB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280" y="3201775"/>
            <a:ext cx="68586" cy="6081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6C0E30D-4BBD-472F-828C-00E889B53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310" y="3195478"/>
            <a:ext cx="68586" cy="6081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4E74EC93-32E5-4CFB-AFD3-5D66B4C1F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022" y="3201775"/>
            <a:ext cx="68586" cy="6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417763" indent="-16067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42714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899798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156882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13973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671050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928141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185232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CEE98B6-1600-4EEA-99EB-87098F4D8C04}" type="slidenum">
              <a:rPr kumimoji="0" lang="en-US" altLang="zh-TW">
                <a:solidFill>
                  <a:prstClr val="white"/>
                </a:solidFill>
              </a:rPr>
              <a:pPr eaLnBrk="1" hangingPunct="1"/>
              <a:t>43</a:t>
            </a:fld>
            <a:endParaRPr kumimoji="0" lang="en-US" altLang="zh-TW" dirty="0">
              <a:solidFill>
                <a:prstClr val="white"/>
              </a:solidFill>
            </a:endParaRPr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22" y="2895914"/>
            <a:ext cx="4475560" cy="2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74" y="2708390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86" y="2708375"/>
            <a:ext cx="68759" cy="6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56" y="2693195"/>
            <a:ext cx="68759" cy="6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87" y="2693195"/>
            <a:ext cx="68759" cy="6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68" y="2693195"/>
            <a:ext cx="68759" cy="6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19145" name="文字方塊 2"/>
          <p:cNvSpPr txBox="1">
            <a:spLocks noChangeArrowheads="1"/>
          </p:cNvSpPr>
          <p:nvPr/>
        </p:nvSpPr>
        <p:spPr bwMode="auto">
          <a:xfrm>
            <a:off x="2506565" y="3546232"/>
            <a:ext cx="896541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第一週</a:t>
            </a:r>
          </a:p>
        </p:txBody>
      </p:sp>
      <p:sp>
        <p:nvSpPr>
          <p:cNvPr id="219146" name="文字方塊 3"/>
          <p:cNvSpPr txBox="1">
            <a:spLocks noChangeArrowheads="1"/>
          </p:cNvSpPr>
          <p:nvPr/>
        </p:nvSpPr>
        <p:spPr bwMode="auto">
          <a:xfrm>
            <a:off x="3599573" y="3544208"/>
            <a:ext cx="903685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第二週</a:t>
            </a:r>
          </a:p>
        </p:txBody>
      </p:sp>
      <p:sp>
        <p:nvSpPr>
          <p:cNvPr id="219147" name="文字方塊 4"/>
          <p:cNvSpPr txBox="1">
            <a:spLocks noChangeArrowheads="1"/>
          </p:cNvSpPr>
          <p:nvPr/>
        </p:nvSpPr>
        <p:spPr bwMode="auto">
          <a:xfrm>
            <a:off x="4814890" y="3544208"/>
            <a:ext cx="1255514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</a:t>
            </a:r>
            <a:r>
              <a:rPr lang="zh-TW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endParaRPr lang="zh-TW" alt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9148" name="文字方塊 5"/>
          <p:cNvSpPr txBox="1">
            <a:spLocks noChangeArrowheads="1"/>
          </p:cNvSpPr>
          <p:nvPr/>
        </p:nvSpPr>
        <p:spPr bwMode="auto">
          <a:xfrm>
            <a:off x="5948973" y="3544208"/>
            <a:ext cx="825997" cy="2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</a:t>
            </a:r>
            <a:r>
              <a:rPr lang="zh-TW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endParaRPr lang="zh-TW" alt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3789" name="群組 9"/>
          <p:cNvGrpSpPr>
            <a:grpSpLocks/>
          </p:cNvGrpSpPr>
          <p:nvPr/>
        </p:nvGrpSpPr>
        <p:grpSpPr bwMode="auto">
          <a:xfrm>
            <a:off x="4602214" y="1620982"/>
            <a:ext cx="1059061" cy="1194104"/>
            <a:chOff x="611560" y="2060848"/>
            <a:chExt cx="1883097" cy="1611635"/>
          </a:xfrm>
        </p:grpSpPr>
        <p:sp>
          <p:nvSpPr>
            <p:cNvPr id="7" name="向下箭號圖說文字 6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U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P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向下箭號圖說文字 7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B5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向下箭號圖說文字 8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小組</a:t>
              </a:r>
            </a:p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培訓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9B12E22-BB04-42A2-B40C-DBE27CDA6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8278"/>
            <a:ext cx="9144000" cy="612648"/>
          </a:xfrm>
          <a:prstGeom prst="rect">
            <a:avLst/>
          </a:prstGeom>
        </p:spPr>
      </p:pic>
      <p:sp>
        <p:nvSpPr>
          <p:cNvPr id="219153" name="文字方塊 1"/>
          <p:cNvSpPr txBox="1">
            <a:spLocks noChangeArrowheads="1"/>
          </p:cNvSpPr>
          <p:nvPr/>
        </p:nvSpPr>
        <p:spPr bwMode="auto">
          <a:xfrm>
            <a:off x="3548701" y="671069"/>
            <a:ext cx="1994000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562" eaLnBrk="1" hangingPunct="1"/>
            <a:r>
              <a:rPr lang="zh-TW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每個月的計劃</a:t>
            </a:r>
          </a:p>
        </p:txBody>
      </p:sp>
      <p:grpSp>
        <p:nvGrpSpPr>
          <p:cNvPr id="22" name="群組 9"/>
          <p:cNvGrpSpPr>
            <a:grpSpLocks/>
          </p:cNvGrpSpPr>
          <p:nvPr/>
        </p:nvGrpSpPr>
        <p:grpSpPr bwMode="auto">
          <a:xfrm>
            <a:off x="3486655" y="1620997"/>
            <a:ext cx="1059061" cy="1186513"/>
            <a:chOff x="611560" y="2060848"/>
            <a:chExt cx="1883097" cy="1611635"/>
          </a:xfrm>
        </p:grpSpPr>
        <p:sp>
          <p:nvSpPr>
            <p:cNvPr id="23" name="向下箭號圖說文字 6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U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P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24" name="向下箭號圖說文字 7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B5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向下箭號圖說文字 8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小組</a:t>
              </a:r>
            </a:p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培訓</a:t>
              </a:r>
            </a:p>
          </p:txBody>
        </p:sp>
      </p:grpSp>
      <p:grpSp>
        <p:nvGrpSpPr>
          <p:cNvPr id="26" name="群組 9"/>
          <p:cNvGrpSpPr>
            <a:grpSpLocks/>
          </p:cNvGrpSpPr>
          <p:nvPr/>
        </p:nvGrpSpPr>
        <p:grpSpPr bwMode="auto">
          <a:xfrm>
            <a:off x="2380103" y="1620985"/>
            <a:ext cx="1059061" cy="1201694"/>
            <a:chOff x="611560" y="2060848"/>
            <a:chExt cx="1883097" cy="1611635"/>
          </a:xfrm>
        </p:grpSpPr>
        <p:sp>
          <p:nvSpPr>
            <p:cNvPr id="27" name="向下箭號圖說文字 6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U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P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28" name="向下箭號圖說文字 7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B5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29" name="向下箭號圖說文字 8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小組</a:t>
              </a:r>
            </a:p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培訓</a:t>
              </a:r>
            </a:p>
          </p:txBody>
        </p:sp>
      </p:grpSp>
      <p:grpSp>
        <p:nvGrpSpPr>
          <p:cNvPr id="30" name="群組 9"/>
          <p:cNvGrpSpPr>
            <a:grpSpLocks/>
          </p:cNvGrpSpPr>
          <p:nvPr/>
        </p:nvGrpSpPr>
        <p:grpSpPr bwMode="auto">
          <a:xfrm>
            <a:off x="5766445" y="1620997"/>
            <a:ext cx="1059061" cy="1194103"/>
            <a:chOff x="611560" y="2060848"/>
            <a:chExt cx="1883097" cy="1611635"/>
          </a:xfrm>
        </p:grpSpPr>
        <p:sp>
          <p:nvSpPr>
            <p:cNvPr id="31" name="向下箭號圖說文字 6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U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</a:t>
              </a:r>
            </a:p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P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向下箭號圖說文字 7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en-US" altLang="zh-TW" sz="1000" b="1" dirty="0">
                  <a:solidFill>
                    <a:prstClr val="white"/>
                  </a:solidFill>
                </a:rPr>
                <a:t>B5</a:t>
              </a:r>
              <a:endParaRPr lang="zh-TW" alt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33" name="向下箭號圖說文字 8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小組</a:t>
              </a:r>
            </a:p>
            <a:p>
              <a:pPr algn="ctr" defTabSz="685562">
                <a:defRPr/>
              </a:pPr>
              <a:r>
                <a:rPr lang="zh-TW" altLang="en-US" sz="1000" b="1" dirty="0">
                  <a:solidFill>
                    <a:prstClr val="white"/>
                  </a:solidFill>
                </a:rPr>
                <a:t>培訓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29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318EAFA-5157-4E34-952B-17AC973C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852"/>
            <a:ext cx="9144000" cy="610791"/>
          </a:xfrm>
          <a:prstGeom prst="rect">
            <a:avLst/>
          </a:prstGeom>
        </p:spPr>
      </p:pic>
      <p:sp>
        <p:nvSpPr>
          <p:cNvPr id="22016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417763" indent="-16067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642714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899798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156882" indent="-128546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413973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1671050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928141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185232" indent="-12854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53388BD-627F-4BC7-9EDD-F5C1BD3DCE8E}" type="slidenum">
              <a:rPr kumimoji="0" lang="en-US" altLang="zh-TW">
                <a:solidFill>
                  <a:prstClr val="white"/>
                </a:solidFill>
              </a:rPr>
              <a:pPr eaLnBrk="1" hangingPunct="1"/>
              <a:t>44</a:t>
            </a:fld>
            <a:endParaRPr kumimoji="0" lang="en-US" altLang="zh-TW" dirty="0">
              <a:solidFill>
                <a:prstClr val="white"/>
              </a:solidFill>
            </a:endParaRPr>
          </a:p>
        </p:txBody>
      </p:sp>
      <p:pic>
        <p:nvPicPr>
          <p:cNvPr id="2201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51" y="2457451"/>
            <a:ext cx="4478239" cy="23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24" y="2270822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95" y="2288681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7" y="2288681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8" y="2288681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77" y="2288681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97" y="2288681"/>
            <a:ext cx="687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7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72" y="2285108"/>
            <a:ext cx="68759" cy="6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7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51" y="2285108"/>
            <a:ext cx="68759" cy="6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20172" name="文字方塊 2"/>
          <p:cNvSpPr txBox="1">
            <a:spLocks noChangeArrowheads="1"/>
          </p:cNvSpPr>
          <p:nvPr/>
        </p:nvSpPr>
        <p:spPr bwMode="auto">
          <a:xfrm>
            <a:off x="2378870" y="3017344"/>
            <a:ext cx="613470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星期一</a:t>
            </a:r>
          </a:p>
        </p:txBody>
      </p:sp>
      <p:sp>
        <p:nvSpPr>
          <p:cNvPr id="220173" name="文字方塊 3"/>
          <p:cNvSpPr txBox="1">
            <a:spLocks noChangeArrowheads="1"/>
          </p:cNvSpPr>
          <p:nvPr/>
        </p:nvSpPr>
        <p:spPr bwMode="auto">
          <a:xfrm>
            <a:off x="3073598" y="3017344"/>
            <a:ext cx="647403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星期二</a:t>
            </a:r>
          </a:p>
        </p:txBody>
      </p:sp>
      <p:sp>
        <p:nvSpPr>
          <p:cNvPr id="220174" name="文字方塊 4"/>
          <p:cNvSpPr txBox="1">
            <a:spLocks noChangeArrowheads="1"/>
          </p:cNvSpPr>
          <p:nvPr/>
        </p:nvSpPr>
        <p:spPr bwMode="auto">
          <a:xfrm>
            <a:off x="3762077" y="3017344"/>
            <a:ext cx="688479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星期三</a:t>
            </a:r>
          </a:p>
        </p:txBody>
      </p:sp>
      <p:sp>
        <p:nvSpPr>
          <p:cNvPr id="220175" name="文字方塊 5"/>
          <p:cNvSpPr txBox="1">
            <a:spLocks noChangeArrowheads="1"/>
          </p:cNvSpPr>
          <p:nvPr/>
        </p:nvSpPr>
        <p:spPr bwMode="auto">
          <a:xfrm>
            <a:off x="4450571" y="3017344"/>
            <a:ext cx="931367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星期四</a:t>
            </a:r>
          </a:p>
        </p:txBody>
      </p:sp>
      <p:sp>
        <p:nvSpPr>
          <p:cNvPr id="220176" name="文字方塊 6"/>
          <p:cNvSpPr txBox="1">
            <a:spLocks noChangeArrowheads="1"/>
          </p:cNvSpPr>
          <p:nvPr/>
        </p:nvSpPr>
        <p:spPr bwMode="auto">
          <a:xfrm>
            <a:off x="5057775" y="3017344"/>
            <a:ext cx="608112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星期五</a:t>
            </a:r>
          </a:p>
        </p:txBody>
      </p:sp>
      <p:sp>
        <p:nvSpPr>
          <p:cNvPr id="220177" name="文字方塊 7"/>
          <p:cNvSpPr txBox="1">
            <a:spLocks noChangeArrowheads="1"/>
          </p:cNvSpPr>
          <p:nvPr/>
        </p:nvSpPr>
        <p:spPr bwMode="auto">
          <a:xfrm>
            <a:off x="5659636" y="3017344"/>
            <a:ext cx="856358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星期六</a:t>
            </a:r>
          </a:p>
        </p:txBody>
      </p:sp>
      <p:sp>
        <p:nvSpPr>
          <p:cNvPr id="220178" name="文字方塊 8"/>
          <p:cNvSpPr txBox="1">
            <a:spLocks noChangeArrowheads="1"/>
          </p:cNvSpPr>
          <p:nvPr/>
        </p:nvSpPr>
        <p:spPr bwMode="auto">
          <a:xfrm>
            <a:off x="6290075" y="3017344"/>
            <a:ext cx="834033" cy="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1000" dirty="0">
                <a:solidFill>
                  <a:prstClr val="white"/>
                </a:solidFill>
                <a:latin typeface="微軟正黑體"/>
                <a:ea typeface="微軟正黑體"/>
              </a:rPr>
              <a:t>星期日</a:t>
            </a:r>
          </a:p>
        </p:txBody>
      </p:sp>
      <p:sp>
        <p:nvSpPr>
          <p:cNvPr id="220179" name="文字方塊 1"/>
          <p:cNvSpPr txBox="1">
            <a:spLocks noChangeArrowheads="1"/>
          </p:cNvSpPr>
          <p:nvPr/>
        </p:nvSpPr>
        <p:spPr bwMode="auto">
          <a:xfrm>
            <a:off x="3564286" y="482498"/>
            <a:ext cx="2013644" cy="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562" eaLnBrk="1" hangingPunct="1"/>
            <a:r>
              <a:rPr lang="zh-TW" alt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每週的計劃</a:t>
            </a:r>
          </a:p>
        </p:txBody>
      </p:sp>
      <p:pic>
        <p:nvPicPr>
          <p:cNvPr id="204824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62" y="1542174"/>
            <a:ext cx="376833" cy="82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" name="向下箭號圖說文字 2"/>
          <p:cNvSpPr/>
          <p:nvPr/>
        </p:nvSpPr>
        <p:spPr>
          <a:xfrm>
            <a:off x="6285835" y="1542174"/>
            <a:ext cx="420140" cy="82688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anchor="ctr"/>
          <a:lstStyle/>
          <a:p>
            <a:pPr algn="ctr" defTabSz="685562">
              <a:defRPr/>
            </a:pPr>
            <a:r>
              <a:rPr lang="en-US" altLang="zh-TW" sz="1000" b="1" dirty="0">
                <a:solidFill>
                  <a:srgbClr val="FFFF00"/>
                </a:solidFill>
              </a:rPr>
              <a:t>UBP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278089" y="3665641"/>
            <a:ext cx="258603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562" eaLnBrk="1" hangingPunct="1"/>
            <a:r>
              <a:rPr lang="zh-TW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量變</a:t>
            </a:r>
            <a:r>
              <a:rPr lang="zh-TW" altLang="en-U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才會有</a:t>
            </a:r>
            <a:r>
              <a:rPr lang="zh-TW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質變</a:t>
            </a:r>
          </a:p>
        </p:txBody>
      </p:sp>
      <p:sp>
        <p:nvSpPr>
          <p:cNvPr id="26" name="向下箭號圖說文字 25"/>
          <p:cNvSpPr/>
          <p:nvPr/>
        </p:nvSpPr>
        <p:spPr>
          <a:xfrm>
            <a:off x="2433355" y="1529169"/>
            <a:ext cx="417017" cy="826889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anchor="ctr"/>
          <a:lstStyle/>
          <a:p>
            <a:pPr algn="ctr" defTabSz="685562">
              <a:defRPr/>
            </a:pPr>
            <a:r>
              <a:rPr lang="en-US" altLang="zh-TW" sz="1000" b="1" dirty="0">
                <a:solidFill>
                  <a:srgbClr val="FFFF00"/>
                </a:solidFill>
              </a:rPr>
              <a:t>UBP</a:t>
            </a:r>
            <a:endParaRPr lang="zh-TW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991" y="1529169"/>
            <a:ext cx="475529" cy="8367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DFC909C-1BCD-41B7-9495-BCABE34F8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750" y="1529155"/>
            <a:ext cx="374936" cy="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74BC32F-E107-4048-94C2-2DB84621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89"/>
            <a:ext cx="9144000" cy="67967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27917" y="678505"/>
            <a:ext cx="5935879" cy="6322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4.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每週固定參與</a:t>
            </a:r>
            <a:r>
              <a:rPr lang="en-US" altLang="zh-TW" sz="2700" b="1" cap="none" spc="0" dirty="0">
                <a:solidFill>
                  <a:srgbClr val="FFFF00"/>
                </a:solidFill>
                <a:cs typeface="+mn-cs"/>
              </a:rPr>
              <a:t>Coring</a:t>
            </a:r>
            <a:r>
              <a:rPr lang="zh-TW" altLang="en-US" sz="30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人數</a:t>
            </a:r>
          </a:p>
        </p:txBody>
      </p:sp>
      <p:sp>
        <p:nvSpPr>
          <p:cNvPr id="3" name="矩形 2"/>
          <p:cNvSpPr/>
          <p:nvPr/>
        </p:nvSpPr>
        <p:spPr>
          <a:xfrm>
            <a:off x="1545919" y="717087"/>
            <a:ext cx="2278508" cy="623248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zh-TW" altLang="en-US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設定目標</a:t>
            </a:r>
            <a:r>
              <a:rPr lang="en-US" altLang="zh-TW" sz="3600" cap="all" spc="38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~</a:t>
            </a:r>
            <a:endParaRPr lang="zh-TW" altLang="en-US" sz="1500" dirty="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9F1CC8B-120A-42B4-B24F-D93B4FFA053D}"/>
              </a:ext>
            </a:extLst>
          </p:cNvPr>
          <p:cNvSpPr/>
          <p:nvPr/>
        </p:nvSpPr>
        <p:spPr>
          <a:xfrm>
            <a:off x="1617360" y="2477627"/>
            <a:ext cx="5486117" cy="577081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 defTabSz="685562"/>
            <a:r>
              <a:rPr lang="en-US" altLang="zh-TW" sz="3300" b="1" dirty="0">
                <a:solidFill>
                  <a:prstClr val="white"/>
                </a:solidFill>
              </a:rPr>
              <a:t>Coring</a:t>
            </a:r>
            <a:r>
              <a:rPr lang="zh-TW" altLang="en-US" sz="3300" b="1" dirty="0">
                <a:solidFill>
                  <a:prstClr val="white"/>
                </a:solidFill>
              </a:rPr>
              <a:t>的重要性，僅次於年會</a:t>
            </a:r>
          </a:p>
        </p:txBody>
      </p:sp>
    </p:spTree>
    <p:extLst>
      <p:ext uri="{BB962C8B-B14F-4D97-AF65-F5344CB8AC3E}">
        <p14:creationId xmlns:p14="http://schemas.microsoft.com/office/powerpoint/2010/main" val="4349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2779" y="327124"/>
            <a:ext cx="4743450" cy="536972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Coring</a:t>
            </a:r>
            <a:r>
              <a:rPr lang="zh-TW" altLang="en-US" sz="3600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小組聚會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01" y="2832279"/>
            <a:ext cx="4993172" cy="22054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3" y="1180414"/>
            <a:ext cx="3456384" cy="25922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21839" y="1182506"/>
            <a:ext cx="1228943" cy="530915"/>
          </a:xfrm>
          <a:prstGeom prst="rect">
            <a:avLst/>
          </a:prstGeom>
          <a:noFill/>
        </p:spPr>
        <p:txBody>
          <a:bodyPr wrap="none" lIns="68559" tIns="34289" rIns="68559" bIns="34289" rtlCol="0">
            <a:spAutoFit/>
          </a:bodyPr>
          <a:lstStyle/>
          <a:p>
            <a:pPr defTabSz="685562"/>
            <a:r>
              <a:rPr lang="en-US" altLang="zh-TW" sz="3000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1.</a:t>
            </a:r>
            <a:r>
              <a:rPr lang="zh-TW" altLang="en-US" sz="3000" dirty="0">
                <a:solidFill>
                  <a:prstClr val="white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參加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821839" y="1805967"/>
            <a:ext cx="1228943" cy="530915"/>
          </a:xfrm>
          <a:prstGeom prst="rect">
            <a:avLst/>
          </a:prstGeom>
          <a:noFill/>
        </p:spPr>
        <p:txBody>
          <a:bodyPr wrap="none" lIns="68559" tIns="34289" rIns="68559" bIns="34289" rtlCol="0">
            <a:spAutoFit/>
          </a:bodyPr>
          <a:lstStyle/>
          <a:p>
            <a:pPr defTabSz="685562"/>
            <a:r>
              <a:rPr lang="en-US" altLang="zh-TW" sz="3000" dirty="0">
                <a:solidFill>
                  <a:srgbClr val="00B0F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</a:t>
            </a:r>
            <a:r>
              <a:rPr lang="zh-TW" altLang="en-US" sz="3000" dirty="0">
                <a:solidFill>
                  <a:srgbClr val="00B0F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參與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677882" y="2359224"/>
            <a:ext cx="3516828" cy="530915"/>
          </a:xfrm>
          <a:prstGeom prst="rect">
            <a:avLst/>
          </a:prstGeom>
          <a:noFill/>
        </p:spPr>
        <p:txBody>
          <a:bodyPr wrap="none" lIns="68559" tIns="34289" rIns="68559" bIns="34289" rtlCol="0">
            <a:spAutoFit/>
          </a:bodyPr>
          <a:lstStyle/>
          <a:p>
            <a:pPr defTabSz="685562"/>
            <a:r>
              <a:rPr lang="en-US" altLang="zh-TW" sz="3000" dirty="0">
                <a:solidFill>
                  <a:srgbClr val="F79646">
                    <a:lumMod val="75000"/>
                  </a:srgb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3.</a:t>
            </a:r>
            <a:r>
              <a:rPr lang="zh-TW" altLang="en-US" sz="3000" dirty="0">
                <a:solidFill>
                  <a:srgbClr val="F79646">
                    <a:lumMod val="75000"/>
                  </a:srgb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創建自己的</a:t>
            </a:r>
            <a:r>
              <a:rPr lang="en-US" altLang="zh-TW" sz="3000" dirty="0">
                <a:solidFill>
                  <a:srgbClr val="F79646">
                    <a:lumMod val="75000"/>
                  </a:srgb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Coring</a:t>
            </a:r>
            <a:endParaRPr lang="zh-TW" altLang="en-US" sz="3000" dirty="0">
              <a:solidFill>
                <a:srgbClr val="F79646">
                  <a:lumMod val="75000"/>
                </a:srgb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4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A56F58F-83C4-4CFD-A107-B52F2AAE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35"/>
            <a:ext cx="9144000" cy="736092"/>
          </a:xfrm>
          <a:prstGeom prst="rect">
            <a:avLst/>
          </a:prstGeom>
        </p:spPr>
      </p:pic>
      <p:sp>
        <p:nvSpPr>
          <p:cNvPr id="19046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017" indent="-21424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6955" indent="-171394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199730" indent="-171394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2506" indent="-171394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292" indent="-1713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073" indent="-1713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0854" indent="-1713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3641" indent="-1713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0C4CA9E-EE7E-4591-9565-F13E98FEAB8C}" type="slidenum">
              <a:rPr kumimoji="0" lang="en-US" altLang="zh-TW">
                <a:solidFill>
                  <a:srgbClr val="898989"/>
                </a:solidFill>
                <a:latin typeface="Calibri" pitchFamily="34" charset="0"/>
              </a:rPr>
              <a:pPr eaLnBrk="1" hangingPunct="1"/>
              <a:t>47</a:t>
            </a:fld>
            <a:endParaRPr kumimoji="0" lang="en-US" altLang="zh-TW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90467" name="Rectangle 2"/>
          <p:cNvSpPr>
            <a:spLocks noGrp="1"/>
          </p:cNvSpPr>
          <p:nvPr>
            <p:ph type="title"/>
          </p:nvPr>
        </p:nvSpPr>
        <p:spPr>
          <a:xfrm>
            <a:off x="1371600" y="333836"/>
            <a:ext cx="6172200" cy="465535"/>
          </a:xfrm>
        </p:spPr>
        <p:txBody>
          <a:bodyPr/>
          <a:lstStyle/>
          <a:p>
            <a:pPr algn="ctr" eaLnBrk="1" hangingPunct="1"/>
            <a:r>
              <a:rPr lang="zh-TW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成功的三年計劃</a:t>
            </a:r>
          </a:p>
        </p:txBody>
      </p:sp>
      <p:graphicFrame>
        <p:nvGraphicFramePr>
          <p:cNvPr id="176025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96691"/>
              </p:ext>
            </p:extLst>
          </p:nvPr>
        </p:nvGraphicFramePr>
        <p:xfrm>
          <a:off x="1332440" y="969298"/>
          <a:ext cx="6535341" cy="3886200"/>
        </p:xfrm>
        <a:graphic>
          <a:graphicData uri="http://schemas.openxmlformats.org/drawingml/2006/table">
            <a:tbl>
              <a:tblPr/>
              <a:tblGrid>
                <a:gridCol w="25931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42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12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星期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星期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星期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Trebuchet MS" pitchFamily="34" charset="0"/>
                          <a:ea typeface="新細明體" pitchFamily="18" charset="-120"/>
                        </a:rPr>
                        <a:t>11,500</a:t>
                      </a:r>
                      <a:endParaRPr kumimoji="1" lang="en-US" altLang="zh-TW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rebuchet MS" pitchFamily="34" charset="0"/>
                        <a:ea typeface="新細明體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30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個月</a:t>
                      </a: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/3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zh-TW" sz="2100" b="1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S$</a:t>
                      </a:r>
                      <a:r>
                        <a:rPr kumimoji="1" lang="en-US" altLang="zh-TW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126,500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元 </a:t>
                      </a:r>
                      <a:r>
                        <a:rPr kumimoji="1" lang="en-US" altLang="zh-TW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1" lang="en-US" altLang="zh-TW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425,500</a:t>
                      </a:r>
                      <a:r>
                        <a:rPr kumimoji="1" lang="zh-TW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元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>
            <a:spLocks noChangeArrowheads="1"/>
          </p:cNvSpPr>
          <p:nvPr/>
        </p:nvSpPr>
        <p:spPr bwMode="auto">
          <a:xfrm rot="670233">
            <a:off x="5270898" y="1833564"/>
            <a:ext cx="2483644" cy="76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45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剩者為王</a:t>
            </a:r>
          </a:p>
        </p:txBody>
      </p:sp>
    </p:spTree>
    <p:extLst>
      <p:ext uri="{BB962C8B-B14F-4D97-AF65-F5344CB8AC3E}">
        <p14:creationId xmlns:p14="http://schemas.microsoft.com/office/powerpoint/2010/main" val="13601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52E2102-7BD2-4150-803A-16F68297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140"/>
            <a:ext cx="9144000" cy="736092"/>
          </a:xfrm>
          <a:prstGeom prst="rect">
            <a:avLst/>
          </a:prstGeom>
        </p:spPr>
      </p:pic>
      <p:sp>
        <p:nvSpPr>
          <p:cNvPr id="182274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017" indent="-214243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6955" indent="-171394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199730" indent="-171394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2506" indent="-171394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292" indent="-1713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073" indent="-1713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0854" indent="-1713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3641" indent="-1713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76E4BFD1-44C4-43D9-8CC7-B9E09B522C1C}" type="slidenum">
              <a:rPr lang="en-US" altLang="zh-TW" b="0">
                <a:solidFill>
                  <a:srgbClr val="FFFFFF"/>
                </a:solidFill>
              </a:rPr>
              <a:pPr/>
              <a:t>48</a:t>
            </a:fld>
            <a:endParaRPr lang="en-US" altLang="zh-TW" b="0">
              <a:solidFill>
                <a:srgbClr val="FFFFFF"/>
              </a:solidFill>
            </a:endParaRPr>
          </a:p>
        </p:txBody>
      </p:sp>
      <p:sp>
        <p:nvSpPr>
          <p:cNvPr id="182275" name="Text Box 2"/>
          <p:cNvSpPr txBox="1">
            <a:spLocks noChangeArrowheads="1"/>
          </p:cNvSpPr>
          <p:nvPr/>
        </p:nvSpPr>
        <p:spPr bwMode="auto">
          <a:xfrm>
            <a:off x="2114550" y="228600"/>
            <a:ext cx="508635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/>
            <a:r>
              <a:rPr lang="en-US" altLang="zh-TW" sz="4100" b="0">
                <a:solidFill>
                  <a:srgbClr val="FF0000"/>
                </a:solidFill>
                <a:latin typeface="新細明體" pitchFamily="18" charset="-120"/>
                <a:ea typeface="SimSun" pitchFamily="2" charset="-122"/>
              </a:rPr>
              <a:t>   </a:t>
            </a:r>
          </a:p>
        </p:txBody>
      </p:sp>
      <p:grpSp>
        <p:nvGrpSpPr>
          <p:cNvPr id="182276" name="Group 3"/>
          <p:cNvGrpSpPr>
            <a:grpSpLocks/>
          </p:cNvGrpSpPr>
          <p:nvPr/>
        </p:nvGrpSpPr>
        <p:grpSpPr bwMode="auto">
          <a:xfrm>
            <a:off x="3600450" y="1329929"/>
            <a:ext cx="3943350" cy="3600450"/>
            <a:chOff x="1248" y="240"/>
            <a:chExt cx="4176" cy="3600"/>
          </a:xfrm>
        </p:grpSpPr>
        <p:sp>
          <p:nvSpPr>
            <p:cNvPr id="182294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802 h 21600"/>
                <a:gd name="T11" fmla="*/ 16200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562"/>
              <a:endParaRPr lang="zh-TW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2295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508 h 21600"/>
                <a:gd name="T14" fmla="*/ 15811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562"/>
              <a:endParaRPr lang="zh-TW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2296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562"/>
              <a:endParaRPr lang="zh-TW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2297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562"/>
              <a:endParaRPr lang="zh-TW" altLang="en-US" sz="1400">
                <a:solidFill>
                  <a:srgbClr val="FFFFFF"/>
                </a:solidFill>
              </a:endParaRPr>
            </a:p>
          </p:txBody>
        </p:sp>
      </p:grpSp>
      <p:sp>
        <p:nvSpPr>
          <p:cNvPr id="856072" name="Line 8"/>
          <p:cNvSpPr>
            <a:spLocks noChangeShapeType="1"/>
          </p:cNvSpPr>
          <p:nvPr/>
        </p:nvSpPr>
        <p:spPr bwMode="auto">
          <a:xfrm flipH="1">
            <a:off x="2286000" y="1314450"/>
            <a:ext cx="33147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73" name="Line 9"/>
          <p:cNvSpPr>
            <a:spLocks noChangeShapeType="1"/>
          </p:cNvSpPr>
          <p:nvPr/>
        </p:nvSpPr>
        <p:spPr bwMode="auto">
          <a:xfrm flipH="1">
            <a:off x="2571750" y="2114550"/>
            <a:ext cx="25717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74" name="Line 10"/>
          <p:cNvSpPr>
            <a:spLocks noChangeShapeType="1"/>
          </p:cNvSpPr>
          <p:nvPr/>
        </p:nvSpPr>
        <p:spPr bwMode="auto">
          <a:xfrm flipH="1">
            <a:off x="2914650" y="3028950"/>
            <a:ext cx="17145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75" name="Line 11"/>
          <p:cNvSpPr>
            <a:spLocks noChangeShapeType="1"/>
          </p:cNvSpPr>
          <p:nvPr/>
        </p:nvSpPr>
        <p:spPr bwMode="auto">
          <a:xfrm flipH="1">
            <a:off x="3257550" y="3943350"/>
            <a:ext cx="8572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76" name="Text Box 12"/>
          <p:cNvSpPr txBox="1">
            <a:spLocks noChangeArrowheads="1"/>
          </p:cNvSpPr>
          <p:nvPr/>
        </p:nvSpPr>
        <p:spPr bwMode="auto">
          <a:xfrm>
            <a:off x="2514600" y="1329929"/>
            <a:ext cx="2857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$ $ $ $ $ $ $ $ $ $ $ $ $ $ $ $ $ </a:t>
            </a:r>
          </a:p>
        </p:txBody>
      </p:sp>
      <p:sp>
        <p:nvSpPr>
          <p:cNvPr id="856077" name="Text Box 13"/>
          <p:cNvSpPr txBox="1">
            <a:spLocks noChangeArrowheads="1"/>
          </p:cNvSpPr>
          <p:nvPr/>
        </p:nvSpPr>
        <p:spPr bwMode="auto">
          <a:xfrm>
            <a:off x="2842022" y="2139554"/>
            <a:ext cx="20002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$ $ $ $ $ $ $ $ $ $ $ $ </a:t>
            </a:r>
          </a:p>
        </p:txBody>
      </p:sp>
      <p:sp>
        <p:nvSpPr>
          <p:cNvPr id="856078" name="Text Box 14"/>
          <p:cNvSpPr txBox="1">
            <a:spLocks noChangeArrowheads="1"/>
          </p:cNvSpPr>
          <p:nvPr/>
        </p:nvSpPr>
        <p:spPr bwMode="auto">
          <a:xfrm>
            <a:off x="3203972" y="3057525"/>
            <a:ext cx="13144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$ $ $ $ $ $ $ </a:t>
            </a:r>
          </a:p>
        </p:txBody>
      </p:sp>
      <p:sp>
        <p:nvSpPr>
          <p:cNvPr id="856079" name="Text Box 15"/>
          <p:cNvSpPr txBox="1">
            <a:spLocks noChangeArrowheads="1"/>
          </p:cNvSpPr>
          <p:nvPr/>
        </p:nvSpPr>
        <p:spPr bwMode="auto">
          <a:xfrm>
            <a:off x="3383756" y="4057664"/>
            <a:ext cx="685800" cy="4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  <a:ea typeface="SimSun" pitchFamily="2" charset="-122"/>
              </a:rPr>
              <a:t>$ $ </a:t>
            </a:r>
          </a:p>
        </p:txBody>
      </p:sp>
      <p:sp>
        <p:nvSpPr>
          <p:cNvPr id="856080" name="Text Box 16"/>
          <p:cNvSpPr txBox="1">
            <a:spLocks noChangeArrowheads="1"/>
          </p:cNvSpPr>
          <p:nvPr/>
        </p:nvSpPr>
        <p:spPr bwMode="auto">
          <a:xfrm>
            <a:off x="4913935" y="4114801"/>
            <a:ext cx="1428750" cy="75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zh-TW" altLang="en-US" sz="45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付出</a:t>
            </a:r>
          </a:p>
        </p:txBody>
      </p:sp>
      <p:sp>
        <p:nvSpPr>
          <p:cNvPr id="856081" name="Text Box 17"/>
          <p:cNvSpPr txBox="1">
            <a:spLocks noChangeArrowheads="1"/>
          </p:cNvSpPr>
          <p:nvPr/>
        </p:nvSpPr>
        <p:spPr bwMode="auto">
          <a:xfrm>
            <a:off x="4943475" y="3243378"/>
            <a:ext cx="1371600" cy="70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zh-TW" altLang="en-US" sz="41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付出</a:t>
            </a:r>
          </a:p>
        </p:txBody>
      </p:sp>
      <p:sp>
        <p:nvSpPr>
          <p:cNvPr id="856082" name="Text Box 18"/>
          <p:cNvSpPr txBox="1">
            <a:spLocks noChangeArrowheads="1"/>
          </p:cNvSpPr>
          <p:nvPr/>
        </p:nvSpPr>
        <p:spPr bwMode="auto">
          <a:xfrm>
            <a:off x="5000625" y="2361768"/>
            <a:ext cx="1257300" cy="6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zh-TW" altLang="en-US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付出</a:t>
            </a:r>
          </a:p>
        </p:txBody>
      </p:sp>
      <p:sp>
        <p:nvSpPr>
          <p:cNvPr id="856083" name="Text Box 19"/>
          <p:cNvSpPr txBox="1">
            <a:spLocks noChangeArrowheads="1"/>
          </p:cNvSpPr>
          <p:nvPr/>
        </p:nvSpPr>
        <p:spPr bwMode="auto">
          <a:xfrm>
            <a:off x="5230685" y="1727747"/>
            <a:ext cx="742950" cy="38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59" tIns="34289" rIns="68559" bIns="34289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562">
              <a:spcBef>
                <a:spcPct val="50000"/>
              </a:spcBef>
            </a:pPr>
            <a:r>
              <a:rPr lang="zh-TW" altLang="en-US" sz="21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付出</a:t>
            </a:r>
          </a:p>
        </p:txBody>
      </p:sp>
      <p:sp>
        <p:nvSpPr>
          <p:cNvPr id="856085" name="Line 21"/>
          <p:cNvSpPr>
            <a:spLocks noChangeShapeType="1"/>
          </p:cNvSpPr>
          <p:nvPr/>
        </p:nvSpPr>
        <p:spPr bwMode="auto">
          <a:xfrm flipH="1" flipV="1">
            <a:off x="3257550" y="3943350"/>
            <a:ext cx="342900" cy="9715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86" name="Line 22"/>
          <p:cNvSpPr>
            <a:spLocks noChangeShapeType="1"/>
          </p:cNvSpPr>
          <p:nvPr/>
        </p:nvSpPr>
        <p:spPr bwMode="auto">
          <a:xfrm flipH="1" flipV="1">
            <a:off x="2914650" y="3028950"/>
            <a:ext cx="34290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87" name="Line 23"/>
          <p:cNvSpPr>
            <a:spLocks noChangeShapeType="1"/>
          </p:cNvSpPr>
          <p:nvPr/>
        </p:nvSpPr>
        <p:spPr bwMode="auto">
          <a:xfrm flipH="1" flipV="1">
            <a:off x="2571750" y="2114550"/>
            <a:ext cx="34290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56088" name="Line 24"/>
          <p:cNvSpPr>
            <a:spLocks noChangeShapeType="1"/>
          </p:cNvSpPr>
          <p:nvPr/>
        </p:nvSpPr>
        <p:spPr bwMode="auto">
          <a:xfrm flipH="1" flipV="1">
            <a:off x="2286000" y="1314450"/>
            <a:ext cx="285750" cy="8001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59" tIns="34289" rIns="68559" bIns="34289"/>
          <a:lstStyle/>
          <a:p>
            <a:pPr defTabSz="685562"/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434570" y="4053827"/>
            <a:ext cx="1702889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dirty="0">
                <a:solidFill>
                  <a:srgbClr val="FFFF00"/>
                </a:solidFill>
              </a:rPr>
              <a:t>$11,500/</a:t>
            </a:r>
            <a:r>
              <a:rPr lang="en-US" altLang="zh-TW" sz="2100" dirty="0">
                <a:solidFill>
                  <a:srgbClr val="FFFF00"/>
                </a:solidFill>
              </a:rPr>
              <a:t>M</a:t>
            </a:r>
            <a:endParaRPr lang="zh-TW" altLang="en-US" sz="2100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38308" y="3303834"/>
            <a:ext cx="1504892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dirty="0">
                <a:solidFill>
                  <a:srgbClr val="FFFF00"/>
                </a:solidFill>
              </a:rPr>
              <a:t>$16,100/</a:t>
            </a:r>
            <a:r>
              <a:rPr lang="en-US" altLang="zh-TW" sz="2100" dirty="0">
                <a:solidFill>
                  <a:srgbClr val="FFFF00"/>
                </a:solidFill>
              </a:rPr>
              <a:t>M</a:t>
            </a:r>
            <a:endParaRPr lang="zh-TW" altLang="en-US" sz="2100" dirty="0">
              <a:solidFill>
                <a:srgbClr val="FFFF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066858" y="2441283"/>
            <a:ext cx="1504892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dirty="0">
                <a:solidFill>
                  <a:srgbClr val="FFFF00"/>
                </a:solidFill>
              </a:rPr>
              <a:t>$16,100/</a:t>
            </a:r>
            <a:r>
              <a:rPr lang="en-US" altLang="zh-TW" dirty="0">
                <a:solidFill>
                  <a:srgbClr val="FFFF00"/>
                </a:solidFill>
              </a:rPr>
              <a:t>W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49839" y="1558294"/>
            <a:ext cx="1804230" cy="438581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/>
            <a:r>
              <a:rPr lang="en-US" altLang="zh-TW" sz="2400" dirty="0">
                <a:solidFill>
                  <a:srgbClr val="FFFF00"/>
                </a:solidFill>
              </a:rPr>
              <a:t>$27,600/</a:t>
            </a:r>
            <a:r>
              <a:rPr lang="en-US" altLang="zh-TW" dirty="0">
                <a:solidFill>
                  <a:srgbClr val="FFFF00"/>
                </a:solidFill>
              </a:rPr>
              <a:t>W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3B31141-9DB3-40D8-8BDC-D263E43EA02C}"/>
              </a:ext>
            </a:extLst>
          </p:cNvPr>
          <p:cNvSpPr/>
          <p:nvPr/>
        </p:nvSpPr>
        <p:spPr>
          <a:xfrm>
            <a:off x="2384322" y="316377"/>
            <a:ext cx="5609651" cy="700192"/>
          </a:xfrm>
          <a:prstGeom prst="rect">
            <a:avLst/>
          </a:prstGeom>
        </p:spPr>
        <p:txBody>
          <a:bodyPr wrap="square" lIns="68559" tIns="34289" rIns="68559" bIns="34289">
            <a:spAutoFit/>
          </a:bodyPr>
          <a:lstStyle/>
          <a:p>
            <a:pPr defTabSz="685562">
              <a:spcBef>
                <a:spcPct val="50000"/>
              </a:spcBef>
            </a:pPr>
            <a:r>
              <a:rPr lang="zh-TW" altLang="en-US" sz="41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</a:rPr>
              <a:t>美安</a:t>
            </a:r>
            <a:r>
              <a:rPr lang="en-US" altLang="zh-TW" sz="41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</a:rPr>
              <a:t>2~3</a:t>
            </a:r>
            <a:r>
              <a:rPr lang="zh-TW" altLang="en-US" sz="41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</a:rPr>
              <a:t>年成功步驟</a:t>
            </a:r>
          </a:p>
        </p:txBody>
      </p:sp>
    </p:spTree>
    <p:extLst>
      <p:ext uri="{BB962C8B-B14F-4D97-AF65-F5344CB8AC3E}">
        <p14:creationId xmlns:p14="http://schemas.microsoft.com/office/powerpoint/2010/main" val="33380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5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5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5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5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5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5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5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5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85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5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5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5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85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85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85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2" grpId="0" animBg="1"/>
      <p:bldP spid="856073" grpId="0" animBg="1"/>
      <p:bldP spid="856074" grpId="0" animBg="1"/>
      <p:bldP spid="856075" grpId="0" animBg="1"/>
      <p:bldP spid="856076" grpId="0"/>
      <p:bldP spid="856077" grpId="0"/>
      <p:bldP spid="856078" grpId="0"/>
      <p:bldP spid="856079" grpId="0"/>
      <p:bldP spid="856080" grpId="0"/>
      <p:bldP spid="856081" grpId="0"/>
      <p:bldP spid="856082" grpId="0"/>
      <p:bldP spid="856083" grpId="0"/>
      <p:bldP spid="856085" grpId="0" animBg="1"/>
      <p:bldP spid="856086" grpId="0" animBg="1"/>
      <p:bldP spid="856087" grpId="0" animBg="1"/>
      <p:bldP spid="85608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15" tIns="34289" rIns="67115" bIns="34289" rtlCol="0" anchor="ctr"/>
          <a:lstStyle/>
          <a:p>
            <a:pPr algn="ctr" defTabSz="657631">
              <a:defRPr/>
            </a:pPr>
            <a:endParaRPr lang="en-US" sz="1400">
              <a:solidFill>
                <a:srgbClr val="2B2B2D"/>
              </a:solidFill>
            </a:endParaRPr>
          </a:p>
        </p:txBody>
      </p:sp>
      <p:pic>
        <p:nvPicPr>
          <p:cNvPr id="16386" name="Picture 2" descr="Image result for global busin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b="9765"/>
          <a:stretch/>
        </p:blipFill>
        <p:spPr bwMode="auto">
          <a:xfrm>
            <a:off x="0" y="2"/>
            <a:ext cx="9144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603788" y="1334533"/>
            <a:ext cx="2669060" cy="484748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defTabSz="685545"/>
            <a:r>
              <a:rPr lang="zh-TW" altLang="en-US" sz="27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國際視野</a:t>
            </a:r>
          </a:p>
        </p:txBody>
      </p:sp>
    </p:spTree>
    <p:extLst>
      <p:ext uri="{BB962C8B-B14F-4D97-AF65-F5344CB8AC3E}">
        <p14:creationId xmlns:p14="http://schemas.microsoft.com/office/powerpoint/2010/main" val="29188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72" y="0"/>
            <a:ext cx="7391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1758" y="151411"/>
            <a:ext cx="7347857" cy="49163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734" y="3693540"/>
            <a:ext cx="6268212" cy="1260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500" y="334134"/>
            <a:ext cx="6568680" cy="319237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573855" y="1266572"/>
            <a:ext cx="2658371" cy="577081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r" defTabSz="685545"/>
            <a:r>
              <a:rPr lang="zh-TW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亞太一體化</a:t>
            </a:r>
          </a:p>
        </p:txBody>
      </p:sp>
    </p:spTree>
    <p:extLst>
      <p:ext uri="{BB962C8B-B14F-4D97-AF65-F5344CB8AC3E}">
        <p14:creationId xmlns:p14="http://schemas.microsoft.com/office/powerpoint/2010/main" val="7287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wrap="square" lIns="68544" tIns="34274" rIns="68544" bIns="34274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1C7DE1"/>
              </a:buClr>
              <a:buSzPct val="25000"/>
              <a:buFont typeface="Arial"/>
            </a:pPr>
            <a:r>
              <a:rPr lang="en-US" sz="3300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ko-KR" sz="3300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 </a:t>
            </a:r>
            <a:r>
              <a:rPr lang="zh-TW" altLang="en-US" sz="3300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個商業發展中心</a:t>
            </a:r>
            <a:r>
              <a:rPr lang="en-US" altLang="ko-KR" sz="3300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</a:t>
            </a:r>
            <a:r>
              <a:rPr lang="en-US" altLang="ko-KR" sz="3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 </a:t>
            </a:r>
            <a:r>
              <a:rPr lang="zh-TW" altLang="en-US" sz="3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個市場通行</a:t>
            </a:r>
            <a:endParaRPr lang="en-US" sz="3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" name="모서리가 둥근 직사각형 36"/>
          <p:cNvSpPr/>
          <p:nvPr/>
        </p:nvSpPr>
        <p:spPr>
          <a:xfrm>
            <a:off x="3746093" y="2204620"/>
            <a:ext cx="3013791" cy="361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ko-KR" altLang="en-US" sz="1000" b="1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5" name="모서리가 둥근 직사각형 37"/>
          <p:cNvSpPr/>
          <p:nvPr/>
        </p:nvSpPr>
        <p:spPr>
          <a:xfrm>
            <a:off x="3826463" y="2636997"/>
            <a:ext cx="3013791" cy="361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ko-KR" altLang="en-US" sz="1000" b="1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6" name="모서리가 둥근 직사각형 38"/>
          <p:cNvSpPr/>
          <p:nvPr/>
        </p:nvSpPr>
        <p:spPr>
          <a:xfrm>
            <a:off x="3746093" y="3063451"/>
            <a:ext cx="3013791" cy="361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ko-KR" altLang="en-US" sz="1000" b="1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7" name="모서리가 둥근 직사각형 39"/>
          <p:cNvSpPr/>
          <p:nvPr/>
        </p:nvSpPr>
        <p:spPr>
          <a:xfrm>
            <a:off x="3585359" y="3495997"/>
            <a:ext cx="3013791" cy="361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ko-KR" altLang="en-US" sz="1000" b="1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8" name="모서리가 둥근 직사각형 40"/>
          <p:cNvSpPr/>
          <p:nvPr/>
        </p:nvSpPr>
        <p:spPr>
          <a:xfrm>
            <a:off x="3585359" y="1762597"/>
            <a:ext cx="3013791" cy="361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r>
              <a:rPr lang="en-US" altLang="ko-KR" sz="1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endParaRPr lang="ko-KR" altLang="en-US" sz="1000" b="1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92700" y="1780421"/>
            <a:ext cx="2025000" cy="300083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defTabSz="685528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Australia  </a:t>
            </a:r>
            <a:r>
              <a:rPr kumimoji="1"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澳洲</a:t>
            </a:r>
            <a:r>
              <a:rPr kumimoji="1" lang="en-US" altLang="ko-K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	</a:t>
            </a:r>
            <a:endParaRPr kumimoji="1" lang="ko-KR" altLang="ko-KR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3435" y="2222444"/>
            <a:ext cx="2025000" cy="300083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defTabSz="685528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Taiwan </a:t>
            </a:r>
            <a:r>
              <a:rPr kumimoji="1"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台灣</a:t>
            </a:r>
            <a:endParaRPr kumimoji="1" lang="ko-KR" altLang="ko-KR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33804" y="2654817"/>
            <a:ext cx="2025000" cy="300083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defTabSz="685528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Hong Kong </a:t>
            </a:r>
            <a:r>
              <a:rPr kumimoji="1"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香港</a:t>
            </a:r>
            <a:endParaRPr kumimoji="1" lang="ko-KR" altLang="ko-KR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3436" y="3081275"/>
            <a:ext cx="2025000" cy="300083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defTabSz="685528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Singapore </a:t>
            </a:r>
            <a:r>
              <a:rPr kumimoji="1"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新加坡</a:t>
            </a:r>
            <a:endParaRPr kumimoji="1" lang="ko-KR" altLang="ko-KR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92700" y="3513821"/>
            <a:ext cx="2025000" cy="300083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defTabSz="685528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Malaysia </a:t>
            </a:r>
            <a:r>
              <a:rPr kumimoji="1"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馬來西亞</a:t>
            </a:r>
            <a:endParaRPr kumimoji="1" lang="ko-KR" altLang="ko-KR" sz="1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74" y="1761660"/>
            <a:ext cx="2008670" cy="189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Flowchart: Connector 51"/>
          <p:cNvSpPr/>
          <p:nvPr/>
        </p:nvSpPr>
        <p:spPr>
          <a:xfrm>
            <a:off x="3437874" y="3034360"/>
            <a:ext cx="494850" cy="420578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en-GB" sz="1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3297850" y="3471484"/>
            <a:ext cx="494850" cy="420578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en-GB" sz="1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3297850" y="1726051"/>
            <a:ext cx="494850" cy="420578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en-GB" sz="1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Flowchart: Connector 55"/>
          <p:cNvSpPr/>
          <p:nvPr/>
        </p:nvSpPr>
        <p:spPr>
          <a:xfrm>
            <a:off x="3437874" y="2178793"/>
            <a:ext cx="494850" cy="420578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en-GB" sz="1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3538954" y="2608831"/>
            <a:ext cx="494850" cy="420578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 latinLnBrk="1"/>
            <a:endParaRPr lang="en-GB" sz="14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45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Shape 204"/>
          <p:cNvGrpSpPr/>
          <p:nvPr/>
        </p:nvGrpSpPr>
        <p:grpSpPr>
          <a:xfrm>
            <a:off x="1934658" y="1569179"/>
            <a:ext cx="5337642" cy="1164591"/>
            <a:chOff x="694362" y="1168566"/>
            <a:chExt cx="7116856" cy="1552788"/>
          </a:xfrm>
        </p:grpSpPr>
        <p:sp>
          <p:nvSpPr>
            <p:cNvPr id="205" name="Shape 205"/>
            <p:cNvSpPr/>
            <p:nvPr/>
          </p:nvSpPr>
          <p:spPr>
            <a:xfrm>
              <a:off x="694362" y="1558628"/>
              <a:ext cx="1428224" cy="772664"/>
            </a:xfrm>
            <a:prstGeom prst="chevron">
              <a:avLst>
                <a:gd name="adj" fmla="val 44855"/>
              </a:avLst>
            </a:prstGeom>
            <a:gradFill>
              <a:gsLst>
                <a:gs pos="0">
                  <a:srgbClr val="1C7DE1"/>
                </a:gs>
                <a:gs pos="100000">
                  <a:srgbClr val="1B7ADC"/>
                </a:gs>
              </a:gsLst>
              <a:lin ang="5400000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2062514" y="1558628"/>
              <a:ext cx="1428224" cy="772664"/>
            </a:xfrm>
            <a:prstGeom prst="chevron">
              <a:avLst>
                <a:gd name="adj" fmla="val 44855"/>
              </a:avLst>
            </a:prstGeom>
            <a:gradFill>
              <a:gsLst>
                <a:gs pos="0">
                  <a:srgbClr val="17A9B1"/>
                </a:gs>
                <a:gs pos="100000">
                  <a:srgbClr val="17A9B1"/>
                </a:gs>
              </a:gsLst>
              <a:lin ang="5400000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3490738" y="1558628"/>
              <a:ext cx="1428224" cy="772664"/>
            </a:xfrm>
            <a:prstGeom prst="chevron">
              <a:avLst>
                <a:gd name="adj" fmla="val 44855"/>
              </a:avLst>
            </a:prstGeom>
            <a:solidFill>
              <a:srgbClr val="F4BD2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4870826" y="1558628"/>
              <a:ext cx="1428224" cy="772664"/>
            </a:xfrm>
            <a:prstGeom prst="chevron">
              <a:avLst>
                <a:gd name="adj" fmla="val 44855"/>
              </a:avLst>
            </a:prstGeom>
            <a:solidFill>
              <a:srgbClr val="F07624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 rot="5400000">
              <a:off x="6242736" y="1152872"/>
              <a:ext cx="1552788" cy="15841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3855"/>
                  </a:moveTo>
                  <a:lnTo>
                    <a:pt x="59999" y="0"/>
                  </a:lnTo>
                  <a:lnTo>
                    <a:pt x="119999" y="43855"/>
                  </a:lnTo>
                  <a:lnTo>
                    <a:pt x="90000" y="43855"/>
                  </a:lnTo>
                  <a:lnTo>
                    <a:pt x="90000" y="120000"/>
                  </a:lnTo>
                  <a:lnTo>
                    <a:pt x="89842" y="120000"/>
                  </a:lnTo>
                  <a:lnTo>
                    <a:pt x="59999" y="99376"/>
                  </a:lnTo>
                  <a:lnTo>
                    <a:pt x="30157" y="120000"/>
                  </a:lnTo>
                  <a:lnTo>
                    <a:pt x="29999" y="120000"/>
                  </a:lnTo>
                  <a:lnTo>
                    <a:pt x="29999" y="43855"/>
                  </a:lnTo>
                  <a:close/>
                </a:path>
              </a:pathLst>
            </a:cu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Shape 217"/>
          <p:cNvSpPr txBox="1"/>
          <p:nvPr/>
        </p:nvSpPr>
        <p:spPr>
          <a:xfrm>
            <a:off x="6135244" y="2788007"/>
            <a:ext cx="759014" cy="276999"/>
          </a:xfrm>
          <a:prstGeom prst="rect">
            <a:avLst/>
          </a:prstGeom>
          <a:noFill/>
          <a:ln>
            <a:noFill/>
          </a:ln>
        </p:spPr>
        <p:txBody>
          <a:bodyPr wrap="square" lIns="68543" tIns="0" rIns="68543" bIns="0" anchor="ctr" anchorCtr="0">
            <a:noAutofit/>
          </a:bodyPr>
          <a:lstStyle/>
          <a:p>
            <a:pPr algn="ctr" defTabSz="685511" latinLnBrk="1">
              <a:buSzPct val="25000"/>
            </a:pPr>
            <a:r>
              <a:rPr lang="en" sz="1200" b="1" dirty="0">
                <a:solidFill>
                  <a:srgbClr val="E62949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160208" y="2834174"/>
            <a:ext cx="759014" cy="184665"/>
          </a:xfrm>
          <a:prstGeom prst="rect">
            <a:avLst/>
          </a:prstGeom>
          <a:noFill/>
          <a:ln>
            <a:noFill/>
          </a:ln>
        </p:spPr>
        <p:txBody>
          <a:bodyPr wrap="square" lIns="68543" tIns="0" rIns="68543" bIns="0" anchor="ctr" anchorCtr="0">
            <a:noAutofit/>
          </a:bodyPr>
          <a:lstStyle/>
          <a:p>
            <a:pPr algn="ctr" defTabSz="685511" latinLnBrk="1">
              <a:buSzPct val="25000"/>
            </a:pPr>
            <a:r>
              <a:rPr lang="en" sz="1200" b="1" dirty="0">
                <a:solidFill>
                  <a:srgbClr val="F07624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4080088" y="2834174"/>
            <a:ext cx="759014" cy="184665"/>
          </a:xfrm>
          <a:prstGeom prst="rect">
            <a:avLst/>
          </a:prstGeom>
          <a:noFill/>
          <a:ln>
            <a:noFill/>
          </a:ln>
        </p:spPr>
        <p:txBody>
          <a:bodyPr wrap="square" lIns="68543" tIns="0" rIns="68543" bIns="0" anchor="ctr" anchorCtr="0">
            <a:noAutofit/>
          </a:bodyPr>
          <a:lstStyle/>
          <a:p>
            <a:pPr algn="ctr" defTabSz="685511" latinLnBrk="1">
              <a:buSzPct val="25000"/>
            </a:pPr>
            <a:r>
              <a:rPr lang="en" sz="1200" b="1" dirty="0">
                <a:solidFill>
                  <a:srgbClr val="F4BD2D"/>
                </a:solidFill>
                <a:latin typeface="Arial"/>
                <a:ea typeface="Arial"/>
                <a:cs typeface="Arial"/>
                <a:sym typeface="Arial"/>
              </a:rPr>
              <a:t>2007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2999968" y="2834174"/>
            <a:ext cx="759014" cy="184665"/>
          </a:xfrm>
          <a:prstGeom prst="rect">
            <a:avLst/>
          </a:prstGeom>
          <a:noFill/>
          <a:ln>
            <a:noFill/>
          </a:ln>
        </p:spPr>
        <p:txBody>
          <a:bodyPr wrap="square" lIns="68543" tIns="0" rIns="68543" bIns="0" anchor="ctr" anchorCtr="0">
            <a:noAutofit/>
          </a:bodyPr>
          <a:lstStyle/>
          <a:p>
            <a:pPr algn="ctr" defTabSz="685511" latinLnBrk="1">
              <a:buSzPct val="25000"/>
            </a:pPr>
            <a:r>
              <a:rPr lang="en" sz="1200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2027860" y="2834174"/>
            <a:ext cx="759014" cy="184665"/>
          </a:xfrm>
          <a:prstGeom prst="rect">
            <a:avLst/>
          </a:prstGeom>
          <a:noFill/>
          <a:ln>
            <a:noFill/>
          </a:ln>
        </p:spPr>
        <p:txBody>
          <a:bodyPr wrap="square" lIns="68543" tIns="0" rIns="68543" bIns="0" anchor="ctr" anchorCtr="0">
            <a:noAutofit/>
          </a:bodyPr>
          <a:lstStyle/>
          <a:p>
            <a:pPr algn="ctr" defTabSz="685511" latinLnBrk="1">
              <a:buSzPct val="25000"/>
            </a:pPr>
            <a:r>
              <a:rPr lang="en" sz="1200" b="1" dirty="0">
                <a:solidFill>
                  <a:srgbClr val="1C7DE1"/>
                </a:solidFill>
                <a:latin typeface="Arial"/>
                <a:ea typeface="Arial"/>
                <a:cs typeface="Arial"/>
                <a:sym typeface="Arial"/>
              </a:rPr>
              <a:t>2003</a:t>
            </a:r>
          </a:p>
        </p:txBody>
      </p:sp>
      <p:cxnSp>
        <p:nvCxnSpPr>
          <p:cNvPr id="223" name="Shape 223"/>
          <p:cNvCxnSpPr/>
          <p:nvPr/>
        </p:nvCxnSpPr>
        <p:spPr>
          <a:xfrm>
            <a:off x="2408831" y="2492022"/>
            <a:ext cx="0" cy="241763"/>
          </a:xfrm>
          <a:prstGeom prst="straightConnector1">
            <a:avLst/>
          </a:prstGeom>
          <a:noFill/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Shape 224"/>
          <p:cNvCxnSpPr/>
          <p:nvPr/>
        </p:nvCxnSpPr>
        <p:spPr>
          <a:xfrm>
            <a:off x="3380939" y="2492022"/>
            <a:ext cx="0" cy="241763"/>
          </a:xfrm>
          <a:prstGeom prst="straightConnector1">
            <a:avLst/>
          </a:prstGeom>
          <a:noFill/>
          <a:ln w="38100" cap="flat" cmpd="sng">
            <a:solidFill>
              <a:srgbClr val="31859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Shape 226"/>
          <p:cNvCxnSpPr/>
          <p:nvPr/>
        </p:nvCxnSpPr>
        <p:spPr>
          <a:xfrm>
            <a:off x="4461059" y="2492022"/>
            <a:ext cx="0" cy="241763"/>
          </a:xfrm>
          <a:prstGeom prst="straightConnector1">
            <a:avLst/>
          </a:prstGeom>
          <a:noFill/>
          <a:ln w="38100" cap="flat" cmpd="sng">
            <a:solidFill>
              <a:srgbClr val="F4BD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Shape 227"/>
          <p:cNvCxnSpPr/>
          <p:nvPr/>
        </p:nvCxnSpPr>
        <p:spPr>
          <a:xfrm>
            <a:off x="5541179" y="2492022"/>
            <a:ext cx="0" cy="241763"/>
          </a:xfrm>
          <a:prstGeom prst="straightConnector1">
            <a:avLst/>
          </a:prstGeom>
          <a:noFill/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Shape 228"/>
          <p:cNvCxnSpPr/>
          <p:nvPr/>
        </p:nvCxnSpPr>
        <p:spPr>
          <a:xfrm>
            <a:off x="6513287" y="2492022"/>
            <a:ext cx="0" cy="241763"/>
          </a:xfrm>
          <a:prstGeom prst="straightConnector1">
            <a:avLst/>
          </a:prstGeom>
          <a:noFill/>
          <a:ln w="38100" cap="flat" cmpd="sng">
            <a:solidFill>
              <a:srgbClr val="E6294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Flowchart: Connector 35"/>
          <p:cNvSpPr/>
          <p:nvPr/>
        </p:nvSpPr>
        <p:spPr>
          <a:xfrm>
            <a:off x="5249311" y="3083075"/>
            <a:ext cx="580843" cy="540060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 latinLnBrk="1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6222884" y="3060579"/>
            <a:ext cx="580843" cy="54006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 latinLnBrk="1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3090536" y="3057804"/>
            <a:ext cx="580843" cy="54006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 latinLnBrk="1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4170656" y="3060579"/>
            <a:ext cx="580843" cy="54006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 latinLnBrk="1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2116963" y="3080300"/>
            <a:ext cx="580843" cy="54006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 latinLnBrk="1"/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5707" y="3705893"/>
            <a:ext cx="972860" cy="288539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en-US" sz="1400" b="1" dirty="0">
                <a:ln w="0"/>
                <a:solidFill>
                  <a:prstClr val="white"/>
                </a:solidFill>
              </a:rPr>
              <a:t>24,526,003</a:t>
            </a:r>
            <a:endParaRPr lang="en-GB" sz="1400" b="1" dirty="0">
              <a:ln w="0"/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74067" y="3705893"/>
            <a:ext cx="880286" cy="288539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en-US" sz="1400" b="1" dirty="0">
                <a:ln w="0"/>
                <a:solidFill>
                  <a:prstClr val="white"/>
                </a:solidFill>
              </a:rPr>
              <a:t>7,379,919</a:t>
            </a:r>
            <a:endParaRPr lang="en-GB" sz="1400" b="1" dirty="0">
              <a:ln w="0"/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43675" y="3705893"/>
            <a:ext cx="972860" cy="288539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en-US" sz="1400" b="1" dirty="0">
                <a:ln w="0"/>
                <a:solidFill>
                  <a:prstClr val="white"/>
                </a:solidFill>
              </a:rPr>
              <a:t>31,722,337</a:t>
            </a:r>
            <a:endParaRPr lang="en-GB" sz="1400" b="1" dirty="0">
              <a:ln w="0"/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13987" y="3709303"/>
            <a:ext cx="880286" cy="288539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en-US" sz="1400" b="1" dirty="0">
                <a:ln w="0"/>
                <a:solidFill>
                  <a:prstClr val="white"/>
                </a:solidFill>
              </a:rPr>
              <a:t>5,728,312</a:t>
            </a:r>
            <a:endParaRPr lang="en-GB" sz="1400" b="1" dirty="0">
              <a:ln w="0"/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43868" y="3705893"/>
            <a:ext cx="972860" cy="288539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en-US" sz="1400" b="1" dirty="0">
                <a:ln w="0"/>
                <a:solidFill>
                  <a:prstClr val="white"/>
                </a:solidFill>
              </a:rPr>
              <a:t>23,642,184</a:t>
            </a:r>
            <a:endParaRPr lang="en-GB" sz="1400" b="1" dirty="0">
              <a:ln w="0"/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2164" y="3690825"/>
            <a:ext cx="572513" cy="300083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zh-TW" alt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人口</a:t>
            </a:r>
            <a:r>
              <a:rPr lang="en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2400" b="1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6263" y="4299943"/>
            <a:ext cx="1170671" cy="196208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 latinLnBrk="1"/>
            <a:r>
              <a:rPr lang="en-US" sz="800" b="1" dirty="0">
                <a:solidFill>
                  <a:prstClr val="black"/>
                </a:solidFill>
              </a:rPr>
              <a:t>Source: </a:t>
            </a:r>
            <a:r>
              <a:rPr lang="en-GB" sz="800" b="1" dirty="0" err="1">
                <a:solidFill>
                  <a:prstClr val="black"/>
                </a:solidFill>
              </a:rPr>
              <a:t>Worldometers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64694" y="2786438"/>
            <a:ext cx="572513" cy="300083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defTabSz="685511" latinLnBrk="1"/>
            <a:r>
              <a:rPr lang="zh-TW" alt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開業</a:t>
            </a:r>
            <a:r>
              <a:rPr lang="en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2400" b="1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43000" y="642954"/>
            <a:ext cx="6858000" cy="794687"/>
            <a:chOff x="0" y="0"/>
            <a:chExt cx="9144000" cy="1059582"/>
          </a:xfrm>
        </p:grpSpPr>
        <p:sp>
          <p:nvSpPr>
            <p:cNvPr id="34" name="Rectangle 33"/>
            <p:cNvSpPr/>
            <p:nvPr/>
          </p:nvSpPr>
          <p:spPr>
            <a:xfrm>
              <a:off x="0" y="0"/>
              <a:ext cx="9144000" cy="1059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11" latinLnBrk="1"/>
              <a:endParaRPr lang="en-GB" sz="1400">
                <a:solidFill>
                  <a:prstClr val="white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9" y="168295"/>
              <a:ext cx="8637324" cy="7425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3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Shape 485"/>
          <p:cNvGrpSpPr/>
          <p:nvPr/>
        </p:nvGrpSpPr>
        <p:grpSpPr>
          <a:xfrm rot="-3604745">
            <a:off x="1833115" y="1728144"/>
            <a:ext cx="1127441" cy="1125517"/>
            <a:chOff x="2417597" y="1836205"/>
            <a:chExt cx="1913617" cy="1910350"/>
          </a:xfrm>
        </p:grpSpPr>
        <p:sp>
          <p:nvSpPr>
            <p:cNvPr id="486" name="Shape 486"/>
            <p:cNvSpPr/>
            <p:nvPr/>
          </p:nvSpPr>
          <p:spPr>
            <a:xfrm>
              <a:off x="2420864" y="1836205"/>
              <a:ext cx="1910350" cy="1910350"/>
            </a:xfrm>
            <a:prstGeom prst="blockArc">
              <a:avLst>
                <a:gd name="adj1" fmla="val 10800000"/>
                <a:gd name="adj2" fmla="val 21522627"/>
                <a:gd name="adj3" fmla="val 20545"/>
              </a:avLst>
            </a:pr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2420864" y="2762118"/>
              <a:ext cx="395999" cy="719999"/>
            </a:xfrm>
            <a:prstGeom prst="rect">
              <a:avLst/>
            </a:pr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3935214" y="2762118"/>
              <a:ext cx="395999" cy="719999"/>
            </a:xfrm>
            <a:prstGeom prst="rect">
              <a:avLst/>
            </a:pr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2417597" y="3475287"/>
              <a:ext cx="395999" cy="178726"/>
            </a:xfrm>
            <a:prstGeom prst="rect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3931941" y="3475282"/>
              <a:ext cx="395999" cy="178726"/>
            </a:xfrm>
            <a:prstGeom prst="rect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Shape 491"/>
          <p:cNvGrpSpPr/>
          <p:nvPr/>
        </p:nvGrpSpPr>
        <p:grpSpPr>
          <a:xfrm>
            <a:off x="2897814" y="2185879"/>
            <a:ext cx="1137576" cy="1490324"/>
            <a:chOff x="2343207" y="1944468"/>
            <a:chExt cx="1516768" cy="198709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92" name="Shape 492"/>
            <p:cNvSpPr/>
            <p:nvPr/>
          </p:nvSpPr>
          <p:spPr>
            <a:xfrm rot="-904745">
              <a:off x="2591703" y="2950484"/>
              <a:ext cx="263475" cy="246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392" y="109921"/>
                  </a:moveTo>
                  <a:cubicBezTo>
                    <a:pt x="58392" y="109945"/>
                    <a:pt x="61607" y="110494"/>
                    <a:pt x="61607" y="109921"/>
                  </a:cubicBezTo>
                  <a:lnTo>
                    <a:pt x="61607" y="109851"/>
                  </a:lnTo>
                  <a:cubicBezTo>
                    <a:pt x="80929" y="103093"/>
                    <a:pt x="90538" y="98937"/>
                    <a:pt x="110790" y="107213"/>
                  </a:cubicBezTo>
                  <a:lnTo>
                    <a:pt x="111142" y="20850"/>
                  </a:lnTo>
                  <a:lnTo>
                    <a:pt x="105743" y="20850"/>
                  </a:lnTo>
                  <a:cubicBezTo>
                    <a:pt x="105821" y="46504"/>
                    <a:pt x="105899" y="72157"/>
                    <a:pt x="105976" y="97811"/>
                  </a:cubicBezTo>
                  <a:cubicBezTo>
                    <a:pt x="91995" y="91718"/>
                    <a:pt x="76016" y="96522"/>
                    <a:pt x="61607" y="109411"/>
                  </a:cubicBezTo>
                  <a:lnTo>
                    <a:pt x="61607" y="20850"/>
                  </a:lnTo>
                  <a:lnTo>
                    <a:pt x="61607" y="17030"/>
                  </a:lnTo>
                  <a:lnTo>
                    <a:pt x="61607" y="15907"/>
                  </a:lnTo>
                  <a:cubicBezTo>
                    <a:pt x="70238" y="5918"/>
                    <a:pt x="78364" y="83"/>
                    <a:pt x="89113" y="0"/>
                  </a:cubicBezTo>
                  <a:cubicBezTo>
                    <a:pt x="93999" y="-36"/>
                    <a:pt x="99427" y="1114"/>
                    <a:pt x="105691" y="3604"/>
                  </a:cubicBezTo>
                  <a:cubicBezTo>
                    <a:pt x="105705" y="8079"/>
                    <a:pt x="105718" y="12555"/>
                    <a:pt x="105732" y="17030"/>
                  </a:cubicBezTo>
                  <a:lnTo>
                    <a:pt x="115580" y="16954"/>
                  </a:lnTo>
                  <a:lnTo>
                    <a:pt x="115580" y="29213"/>
                  </a:lnTo>
                  <a:lnTo>
                    <a:pt x="120000" y="29213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29213"/>
                  </a:lnTo>
                  <a:lnTo>
                    <a:pt x="3795" y="29213"/>
                  </a:lnTo>
                  <a:lnTo>
                    <a:pt x="3795" y="16954"/>
                  </a:lnTo>
                  <a:lnTo>
                    <a:pt x="14267" y="17030"/>
                  </a:lnTo>
                  <a:cubicBezTo>
                    <a:pt x="14281" y="12555"/>
                    <a:pt x="14294" y="8079"/>
                    <a:pt x="14308" y="3604"/>
                  </a:cubicBezTo>
                  <a:cubicBezTo>
                    <a:pt x="20572" y="1114"/>
                    <a:pt x="26000" y="-36"/>
                    <a:pt x="30886" y="0"/>
                  </a:cubicBezTo>
                  <a:cubicBezTo>
                    <a:pt x="41635" y="83"/>
                    <a:pt x="49761" y="5918"/>
                    <a:pt x="58392" y="15907"/>
                  </a:cubicBezTo>
                  <a:lnTo>
                    <a:pt x="58392" y="17030"/>
                  </a:lnTo>
                  <a:lnTo>
                    <a:pt x="58392" y="20850"/>
                  </a:lnTo>
                  <a:lnTo>
                    <a:pt x="58392" y="109411"/>
                  </a:lnTo>
                  <a:cubicBezTo>
                    <a:pt x="43983" y="96522"/>
                    <a:pt x="28004" y="91718"/>
                    <a:pt x="14023" y="97811"/>
                  </a:cubicBezTo>
                  <a:lnTo>
                    <a:pt x="14256" y="20850"/>
                  </a:lnTo>
                  <a:lnTo>
                    <a:pt x="8857" y="20850"/>
                  </a:lnTo>
                  <a:lnTo>
                    <a:pt x="8504" y="106459"/>
                  </a:lnTo>
                  <a:cubicBezTo>
                    <a:pt x="28638" y="97578"/>
                    <a:pt x="40064" y="103903"/>
                    <a:pt x="58392" y="109851"/>
                  </a:cubicBezTo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 rot="-904745">
              <a:off x="3090690" y="2813822"/>
              <a:ext cx="312594" cy="1838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 rot="-904745">
              <a:off x="2900986" y="2489509"/>
              <a:ext cx="236061" cy="2353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66" y="100217"/>
                  </a:moveTo>
                  <a:cubicBezTo>
                    <a:pt x="25193" y="100217"/>
                    <a:pt x="24000" y="101415"/>
                    <a:pt x="24000" y="102892"/>
                  </a:cubicBezTo>
                  <a:cubicBezTo>
                    <a:pt x="24000" y="104369"/>
                    <a:pt x="25193" y="105566"/>
                    <a:pt x="26666" y="105566"/>
                  </a:cubicBezTo>
                  <a:lnTo>
                    <a:pt x="93333" y="105566"/>
                  </a:lnTo>
                  <a:cubicBezTo>
                    <a:pt x="94806" y="105566"/>
                    <a:pt x="96000" y="104369"/>
                    <a:pt x="96000" y="102892"/>
                  </a:cubicBezTo>
                  <a:cubicBezTo>
                    <a:pt x="96000" y="101415"/>
                    <a:pt x="94806" y="100217"/>
                    <a:pt x="93333" y="100217"/>
                  </a:cubicBezTo>
                  <a:close/>
                  <a:moveTo>
                    <a:pt x="26666" y="87913"/>
                  </a:moveTo>
                  <a:cubicBezTo>
                    <a:pt x="25193" y="87913"/>
                    <a:pt x="24000" y="89111"/>
                    <a:pt x="24000" y="90588"/>
                  </a:cubicBezTo>
                  <a:cubicBezTo>
                    <a:pt x="24000" y="92065"/>
                    <a:pt x="25193" y="93262"/>
                    <a:pt x="26666" y="93262"/>
                  </a:cubicBezTo>
                  <a:lnTo>
                    <a:pt x="93333" y="93262"/>
                  </a:lnTo>
                  <a:cubicBezTo>
                    <a:pt x="94806" y="93262"/>
                    <a:pt x="96000" y="92065"/>
                    <a:pt x="96000" y="90588"/>
                  </a:cubicBezTo>
                  <a:cubicBezTo>
                    <a:pt x="96000" y="89111"/>
                    <a:pt x="94806" y="87913"/>
                    <a:pt x="93333" y="87913"/>
                  </a:cubicBezTo>
                  <a:close/>
                  <a:moveTo>
                    <a:pt x="26666" y="75609"/>
                  </a:moveTo>
                  <a:cubicBezTo>
                    <a:pt x="25193" y="75609"/>
                    <a:pt x="24000" y="76806"/>
                    <a:pt x="24000" y="78284"/>
                  </a:cubicBezTo>
                  <a:cubicBezTo>
                    <a:pt x="24000" y="79761"/>
                    <a:pt x="25193" y="80958"/>
                    <a:pt x="26666" y="80958"/>
                  </a:cubicBezTo>
                  <a:lnTo>
                    <a:pt x="93333" y="80958"/>
                  </a:lnTo>
                  <a:cubicBezTo>
                    <a:pt x="94806" y="80958"/>
                    <a:pt x="96000" y="79761"/>
                    <a:pt x="96000" y="78284"/>
                  </a:cubicBezTo>
                  <a:cubicBezTo>
                    <a:pt x="96000" y="76806"/>
                    <a:pt x="94806" y="75609"/>
                    <a:pt x="93333" y="75609"/>
                  </a:cubicBezTo>
                  <a:close/>
                  <a:moveTo>
                    <a:pt x="26666" y="63305"/>
                  </a:moveTo>
                  <a:cubicBezTo>
                    <a:pt x="25193" y="63305"/>
                    <a:pt x="24000" y="64502"/>
                    <a:pt x="24000" y="65979"/>
                  </a:cubicBezTo>
                  <a:cubicBezTo>
                    <a:pt x="24000" y="67457"/>
                    <a:pt x="25193" y="68654"/>
                    <a:pt x="26666" y="68654"/>
                  </a:cubicBezTo>
                  <a:lnTo>
                    <a:pt x="93333" y="68654"/>
                  </a:lnTo>
                  <a:cubicBezTo>
                    <a:pt x="94806" y="68654"/>
                    <a:pt x="96000" y="67457"/>
                    <a:pt x="96000" y="65979"/>
                  </a:cubicBezTo>
                  <a:cubicBezTo>
                    <a:pt x="96000" y="64502"/>
                    <a:pt x="94806" y="63305"/>
                    <a:pt x="93333" y="63305"/>
                  </a:cubicBezTo>
                  <a:close/>
                  <a:moveTo>
                    <a:pt x="26666" y="51001"/>
                  </a:moveTo>
                  <a:cubicBezTo>
                    <a:pt x="25193" y="51001"/>
                    <a:pt x="24000" y="52198"/>
                    <a:pt x="24000" y="53675"/>
                  </a:cubicBezTo>
                  <a:cubicBezTo>
                    <a:pt x="24000" y="55152"/>
                    <a:pt x="25193" y="56350"/>
                    <a:pt x="26666" y="56350"/>
                  </a:cubicBezTo>
                  <a:lnTo>
                    <a:pt x="93333" y="56350"/>
                  </a:lnTo>
                  <a:cubicBezTo>
                    <a:pt x="94806" y="56350"/>
                    <a:pt x="96000" y="55152"/>
                    <a:pt x="96000" y="53675"/>
                  </a:cubicBezTo>
                  <a:cubicBezTo>
                    <a:pt x="96000" y="52198"/>
                    <a:pt x="94806" y="51001"/>
                    <a:pt x="93333" y="51001"/>
                  </a:cubicBezTo>
                  <a:close/>
                  <a:moveTo>
                    <a:pt x="26666" y="38697"/>
                  </a:moveTo>
                  <a:cubicBezTo>
                    <a:pt x="25193" y="38697"/>
                    <a:pt x="24000" y="39894"/>
                    <a:pt x="24000" y="41371"/>
                  </a:cubicBezTo>
                  <a:cubicBezTo>
                    <a:pt x="24000" y="42848"/>
                    <a:pt x="25193" y="44046"/>
                    <a:pt x="26666" y="44046"/>
                  </a:cubicBezTo>
                  <a:lnTo>
                    <a:pt x="93333" y="44046"/>
                  </a:lnTo>
                  <a:cubicBezTo>
                    <a:pt x="94806" y="44046"/>
                    <a:pt x="96000" y="42848"/>
                    <a:pt x="96000" y="41371"/>
                  </a:cubicBezTo>
                  <a:cubicBezTo>
                    <a:pt x="96000" y="39894"/>
                    <a:pt x="94806" y="38697"/>
                    <a:pt x="93333" y="38697"/>
                  </a:cubicBezTo>
                  <a:close/>
                  <a:moveTo>
                    <a:pt x="0" y="11366"/>
                  </a:moveTo>
                  <a:lnTo>
                    <a:pt x="6739" y="11366"/>
                  </a:lnTo>
                  <a:lnTo>
                    <a:pt x="6739" y="17459"/>
                  </a:lnTo>
                  <a:cubicBezTo>
                    <a:pt x="6739" y="22260"/>
                    <a:pt x="10619" y="26151"/>
                    <a:pt x="15405" y="26151"/>
                  </a:cubicBezTo>
                  <a:cubicBezTo>
                    <a:pt x="20192" y="26151"/>
                    <a:pt x="24072" y="22260"/>
                    <a:pt x="24072" y="17459"/>
                  </a:cubicBezTo>
                  <a:lnTo>
                    <a:pt x="24072" y="11366"/>
                  </a:lnTo>
                  <a:lnTo>
                    <a:pt x="29716" y="11366"/>
                  </a:lnTo>
                  <a:lnTo>
                    <a:pt x="29716" y="17459"/>
                  </a:lnTo>
                  <a:cubicBezTo>
                    <a:pt x="29716" y="22260"/>
                    <a:pt x="33597" y="26151"/>
                    <a:pt x="38383" y="26151"/>
                  </a:cubicBezTo>
                  <a:cubicBezTo>
                    <a:pt x="43170" y="26151"/>
                    <a:pt x="47050" y="22260"/>
                    <a:pt x="47050" y="17459"/>
                  </a:cubicBezTo>
                  <a:lnTo>
                    <a:pt x="47050" y="11366"/>
                  </a:lnTo>
                  <a:lnTo>
                    <a:pt x="52694" y="11366"/>
                  </a:lnTo>
                  <a:lnTo>
                    <a:pt x="52694" y="17459"/>
                  </a:lnTo>
                  <a:cubicBezTo>
                    <a:pt x="52694" y="22260"/>
                    <a:pt x="56574" y="26151"/>
                    <a:pt x="61361" y="26151"/>
                  </a:cubicBezTo>
                  <a:cubicBezTo>
                    <a:pt x="66147" y="26151"/>
                    <a:pt x="70028" y="22260"/>
                    <a:pt x="70028" y="17459"/>
                  </a:cubicBezTo>
                  <a:lnTo>
                    <a:pt x="70028" y="11366"/>
                  </a:lnTo>
                  <a:lnTo>
                    <a:pt x="75672" y="11366"/>
                  </a:lnTo>
                  <a:lnTo>
                    <a:pt x="75672" y="17459"/>
                  </a:lnTo>
                  <a:cubicBezTo>
                    <a:pt x="75672" y="22260"/>
                    <a:pt x="79552" y="26151"/>
                    <a:pt x="84339" y="26151"/>
                  </a:cubicBezTo>
                  <a:cubicBezTo>
                    <a:pt x="89125" y="26151"/>
                    <a:pt x="93005" y="22260"/>
                    <a:pt x="93005" y="17459"/>
                  </a:cubicBezTo>
                  <a:lnTo>
                    <a:pt x="93005" y="11366"/>
                  </a:lnTo>
                  <a:lnTo>
                    <a:pt x="98650" y="11366"/>
                  </a:lnTo>
                  <a:lnTo>
                    <a:pt x="98650" y="17459"/>
                  </a:lnTo>
                  <a:cubicBezTo>
                    <a:pt x="98650" y="22259"/>
                    <a:pt x="102530" y="26151"/>
                    <a:pt x="107316" y="26151"/>
                  </a:cubicBezTo>
                  <a:cubicBezTo>
                    <a:pt x="112103" y="26151"/>
                    <a:pt x="115983" y="22259"/>
                    <a:pt x="115983" y="17459"/>
                  </a:cubicBezTo>
                  <a:lnTo>
                    <a:pt x="115983" y="11366"/>
                  </a:lnTo>
                  <a:lnTo>
                    <a:pt x="120000" y="11366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15405" y="0"/>
                  </a:moveTo>
                  <a:cubicBezTo>
                    <a:pt x="17983" y="0"/>
                    <a:pt x="20072" y="2095"/>
                    <a:pt x="20072" y="4680"/>
                  </a:cubicBezTo>
                  <a:lnTo>
                    <a:pt x="20072" y="18051"/>
                  </a:lnTo>
                  <a:cubicBezTo>
                    <a:pt x="20072" y="20636"/>
                    <a:pt x="17983" y="22732"/>
                    <a:pt x="15405" y="22732"/>
                  </a:cubicBezTo>
                  <a:cubicBezTo>
                    <a:pt x="12828" y="22732"/>
                    <a:pt x="10739" y="20636"/>
                    <a:pt x="10739" y="18051"/>
                  </a:cubicBezTo>
                  <a:lnTo>
                    <a:pt x="10739" y="4680"/>
                  </a:lnTo>
                  <a:cubicBezTo>
                    <a:pt x="10739" y="2095"/>
                    <a:pt x="12828" y="0"/>
                    <a:pt x="15405" y="0"/>
                  </a:cubicBezTo>
                  <a:close/>
                  <a:moveTo>
                    <a:pt x="38383" y="0"/>
                  </a:moveTo>
                  <a:cubicBezTo>
                    <a:pt x="40960" y="0"/>
                    <a:pt x="43050" y="2095"/>
                    <a:pt x="43050" y="4680"/>
                  </a:cubicBezTo>
                  <a:lnTo>
                    <a:pt x="43050" y="18051"/>
                  </a:lnTo>
                  <a:cubicBezTo>
                    <a:pt x="43050" y="20636"/>
                    <a:pt x="40960" y="22732"/>
                    <a:pt x="38383" y="22732"/>
                  </a:cubicBezTo>
                  <a:cubicBezTo>
                    <a:pt x="35806" y="22732"/>
                    <a:pt x="33716" y="20636"/>
                    <a:pt x="33716" y="18051"/>
                  </a:cubicBezTo>
                  <a:lnTo>
                    <a:pt x="33716" y="4680"/>
                  </a:lnTo>
                  <a:cubicBezTo>
                    <a:pt x="33716" y="2095"/>
                    <a:pt x="35806" y="0"/>
                    <a:pt x="38383" y="0"/>
                  </a:cubicBezTo>
                  <a:close/>
                  <a:moveTo>
                    <a:pt x="61361" y="0"/>
                  </a:moveTo>
                  <a:cubicBezTo>
                    <a:pt x="63938" y="0"/>
                    <a:pt x="66028" y="2095"/>
                    <a:pt x="66028" y="4680"/>
                  </a:cubicBezTo>
                  <a:lnTo>
                    <a:pt x="66028" y="18051"/>
                  </a:lnTo>
                  <a:cubicBezTo>
                    <a:pt x="66028" y="20636"/>
                    <a:pt x="63938" y="22731"/>
                    <a:pt x="61361" y="22731"/>
                  </a:cubicBezTo>
                  <a:cubicBezTo>
                    <a:pt x="58784" y="22731"/>
                    <a:pt x="56694" y="20636"/>
                    <a:pt x="56694" y="18051"/>
                  </a:cubicBezTo>
                  <a:lnTo>
                    <a:pt x="56694" y="4680"/>
                  </a:lnTo>
                  <a:cubicBezTo>
                    <a:pt x="56694" y="2095"/>
                    <a:pt x="58784" y="0"/>
                    <a:pt x="61361" y="0"/>
                  </a:cubicBezTo>
                  <a:close/>
                  <a:moveTo>
                    <a:pt x="84339" y="0"/>
                  </a:moveTo>
                  <a:cubicBezTo>
                    <a:pt x="86916" y="0"/>
                    <a:pt x="89005" y="2095"/>
                    <a:pt x="89005" y="4680"/>
                  </a:cubicBezTo>
                  <a:lnTo>
                    <a:pt x="89005" y="18051"/>
                  </a:lnTo>
                  <a:cubicBezTo>
                    <a:pt x="89005" y="20636"/>
                    <a:pt x="86916" y="22731"/>
                    <a:pt x="84339" y="22731"/>
                  </a:cubicBezTo>
                  <a:cubicBezTo>
                    <a:pt x="81761" y="22731"/>
                    <a:pt x="79672" y="20636"/>
                    <a:pt x="79672" y="18051"/>
                  </a:cubicBezTo>
                  <a:lnTo>
                    <a:pt x="79672" y="4680"/>
                  </a:lnTo>
                  <a:cubicBezTo>
                    <a:pt x="79672" y="2095"/>
                    <a:pt x="81761" y="0"/>
                    <a:pt x="84339" y="0"/>
                  </a:cubicBezTo>
                  <a:close/>
                  <a:moveTo>
                    <a:pt x="107316" y="0"/>
                  </a:moveTo>
                  <a:cubicBezTo>
                    <a:pt x="109894" y="0"/>
                    <a:pt x="111983" y="2095"/>
                    <a:pt x="111983" y="4680"/>
                  </a:cubicBezTo>
                  <a:lnTo>
                    <a:pt x="111983" y="18051"/>
                  </a:lnTo>
                  <a:cubicBezTo>
                    <a:pt x="111983" y="20636"/>
                    <a:pt x="109894" y="22731"/>
                    <a:pt x="107316" y="22731"/>
                  </a:cubicBezTo>
                  <a:cubicBezTo>
                    <a:pt x="104739" y="22731"/>
                    <a:pt x="102650" y="20636"/>
                    <a:pt x="102650" y="18051"/>
                  </a:cubicBezTo>
                  <a:lnTo>
                    <a:pt x="102650" y="4680"/>
                  </a:lnTo>
                  <a:cubicBezTo>
                    <a:pt x="102650" y="2095"/>
                    <a:pt x="104739" y="0"/>
                    <a:pt x="1073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 rot="20695255">
              <a:off x="2343207" y="3391573"/>
              <a:ext cx="279957" cy="2799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419" y="72135"/>
                  </a:moveTo>
                  <a:lnTo>
                    <a:pt x="31039" y="106364"/>
                  </a:lnTo>
                  <a:cubicBezTo>
                    <a:pt x="48614" y="117343"/>
                    <a:pt x="70886" y="117439"/>
                    <a:pt x="88556" y="106615"/>
                  </a:cubicBezTo>
                  <a:lnTo>
                    <a:pt x="67470" y="72194"/>
                  </a:lnTo>
                  <a:cubicBezTo>
                    <a:pt x="65314" y="73574"/>
                    <a:pt x="62747" y="74346"/>
                    <a:pt x="60000" y="74346"/>
                  </a:cubicBezTo>
                  <a:cubicBezTo>
                    <a:pt x="57208" y="74346"/>
                    <a:pt x="54602" y="73548"/>
                    <a:pt x="52419" y="72135"/>
                  </a:cubicBezTo>
                  <a:close/>
                  <a:moveTo>
                    <a:pt x="60000" y="50036"/>
                  </a:moveTo>
                  <a:cubicBezTo>
                    <a:pt x="54497" y="50036"/>
                    <a:pt x="50036" y="54497"/>
                    <a:pt x="50036" y="60000"/>
                  </a:cubicBezTo>
                  <a:cubicBezTo>
                    <a:pt x="50036" y="65503"/>
                    <a:pt x="54497" y="69964"/>
                    <a:pt x="60000" y="69964"/>
                  </a:cubicBezTo>
                  <a:cubicBezTo>
                    <a:pt x="65503" y="69964"/>
                    <a:pt x="69964" y="65503"/>
                    <a:pt x="69964" y="60000"/>
                  </a:cubicBezTo>
                  <a:cubicBezTo>
                    <a:pt x="69964" y="54497"/>
                    <a:pt x="65503" y="50036"/>
                    <a:pt x="60000" y="50036"/>
                  </a:cubicBezTo>
                  <a:close/>
                  <a:moveTo>
                    <a:pt x="86091" y="11961"/>
                  </a:moveTo>
                  <a:lnTo>
                    <a:pt x="66816" y="47449"/>
                  </a:lnTo>
                  <a:cubicBezTo>
                    <a:pt x="71315" y="49821"/>
                    <a:pt x="74346" y="54556"/>
                    <a:pt x="74346" y="60000"/>
                  </a:cubicBezTo>
                  <a:lnTo>
                    <a:pt x="74296" y="60496"/>
                  </a:lnTo>
                  <a:lnTo>
                    <a:pt x="114633" y="61898"/>
                  </a:lnTo>
                  <a:cubicBezTo>
                    <a:pt x="115353" y="41188"/>
                    <a:pt x="104301" y="21852"/>
                    <a:pt x="86091" y="11961"/>
                  </a:cubicBezTo>
                  <a:close/>
                  <a:moveTo>
                    <a:pt x="34327" y="11736"/>
                  </a:moveTo>
                  <a:cubicBezTo>
                    <a:pt x="16032" y="21468"/>
                    <a:pt x="4812" y="40707"/>
                    <a:pt x="5351" y="61423"/>
                  </a:cubicBezTo>
                  <a:lnTo>
                    <a:pt x="45691" y="60372"/>
                  </a:lnTo>
                  <a:cubicBezTo>
                    <a:pt x="45655" y="60249"/>
                    <a:pt x="45653" y="60124"/>
                    <a:pt x="45653" y="60000"/>
                  </a:cubicBezTo>
                  <a:cubicBezTo>
                    <a:pt x="45653" y="54512"/>
                    <a:pt x="48734" y="49744"/>
                    <a:pt x="53292" y="47390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 rot="-904745">
              <a:off x="2813527" y="3225833"/>
              <a:ext cx="310414" cy="3130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74" y="39473"/>
                  </a:moveTo>
                  <a:cubicBezTo>
                    <a:pt x="53599" y="36371"/>
                    <a:pt x="41599" y="43242"/>
                    <a:pt x="38470" y="54820"/>
                  </a:cubicBezTo>
                  <a:cubicBezTo>
                    <a:pt x="35342" y="66398"/>
                    <a:pt x="42270" y="78299"/>
                    <a:pt x="53945" y="81402"/>
                  </a:cubicBezTo>
                  <a:cubicBezTo>
                    <a:pt x="65620" y="84504"/>
                    <a:pt x="77621" y="77633"/>
                    <a:pt x="80749" y="66055"/>
                  </a:cubicBezTo>
                  <a:cubicBezTo>
                    <a:pt x="83877" y="54477"/>
                    <a:pt x="76949" y="42576"/>
                    <a:pt x="65274" y="39473"/>
                  </a:cubicBezTo>
                  <a:close/>
                  <a:moveTo>
                    <a:pt x="69168" y="25060"/>
                  </a:moveTo>
                  <a:cubicBezTo>
                    <a:pt x="88870" y="30296"/>
                    <a:pt x="100561" y="50379"/>
                    <a:pt x="95282" y="69917"/>
                  </a:cubicBezTo>
                  <a:cubicBezTo>
                    <a:pt x="90003" y="89455"/>
                    <a:pt x="69753" y="101050"/>
                    <a:pt x="50051" y="95815"/>
                  </a:cubicBezTo>
                  <a:cubicBezTo>
                    <a:pt x="30350" y="90579"/>
                    <a:pt x="18658" y="70496"/>
                    <a:pt x="23937" y="50958"/>
                  </a:cubicBezTo>
                  <a:cubicBezTo>
                    <a:pt x="29216" y="31420"/>
                    <a:pt x="49467" y="19825"/>
                    <a:pt x="69168" y="25060"/>
                  </a:cubicBezTo>
                  <a:close/>
                  <a:moveTo>
                    <a:pt x="70584" y="19819"/>
                  </a:moveTo>
                  <a:cubicBezTo>
                    <a:pt x="47964" y="13808"/>
                    <a:pt x="24713" y="27121"/>
                    <a:pt x="18652" y="49554"/>
                  </a:cubicBezTo>
                  <a:cubicBezTo>
                    <a:pt x="12591" y="71987"/>
                    <a:pt x="26015" y="95045"/>
                    <a:pt x="48635" y="101056"/>
                  </a:cubicBezTo>
                  <a:cubicBezTo>
                    <a:pt x="71255" y="107067"/>
                    <a:pt x="94506" y="93754"/>
                    <a:pt x="100567" y="71321"/>
                  </a:cubicBezTo>
                  <a:cubicBezTo>
                    <a:pt x="106628" y="48888"/>
                    <a:pt x="93204" y="25830"/>
                    <a:pt x="70584" y="19819"/>
                  </a:cubicBezTo>
                  <a:close/>
                  <a:moveTo>
                    <a:pt x="120000" y="28418"/>
                  </a:moveTo>
                  <a:lnTo>
                    <a:pt x="119819" y="29085"/>
                  </a:lnTo>
                  <a:lnTo>
                    <a:pt x="119636" y="28804"/>
                  </a:lnTo>
                  <a:close/>
                  <a:moveTo>
                    <a:pt x="84120" y="4683"/>
                  </a:moveTo>
                  <a:lnTo>
                    <a:pt x="83867" y="19572"/>
                  </a:lnTo>
                  <a:lnTo>
                    <a:pt x="83406" y="19449"/>
                  </a:lnTo>
                  <a:cubicBezTo>
                    <a:pt x="87163" y="21546"/>
                    <a:pt x="90559" y="24117"/>
                    <a:pt x="93431" y="27166"/>
                  </a:cubicBezTo>
                  <a:lnTo>
                    <a:pt x="106796" y="23870"/>
                  </a:lnTo>
                  <a:lnTo>
                    <a:pt x="115363" y="39849"/>
                  </a:lnTo>
                  <a:lnTo>
                    <a:pt x="105840" y="48364"/>
                  </a:lnTo>
                  <a:cubicBezTo>
                    <a:pt x="107034" y="52676"/>
                    <a:pt x="107596" y="57191"/>
                    <a:pt x="107394" y="61781"/>
                  </a:cubicBezTo>
                  <a:lnTo>
                    <a:pt x="119289" y="68330"/>
                  </a:lnTo>
                  <a:lnTo>
                    <a:pt x="114566" y="85810"/>
                  </a:lnTo>
                  <a:lnTo>
                    <a:pt x="100132" y="85570"/>
                  </a:lnTo>
                  <a:cubicBezTo>
                    <a:pt x="98307" y="88594"/>
                    <a:pt x="96096" y="91321"/>
                    <a:pt x="93619" y="93756"/>
                  </a:cubicBezTo>
                  <a:lnTo>
                    <a:pt x="98359" y="106025"/>
                  </a:lnTo>
                  <a:lnTo>
                    <a:pt x="83411" y="116405"/>
                  </a:lnTo>
                  <a:lnTo>
                    <a:pt x="72073" y="106643"/>
                  </a:lnTo>
                  <a:lnTo>
                    <a:pt x="73453" y="105685"/>
                  </a:lnTo>
                  <a:cubicBezTo>
                    <a:pt x="69110" y="107079"/>
                    <a:pt x="64517" y="107749"/>
                    <a:pt x="59835" y="107723"/>
                  </a:cubicBezTo>
                  <a:lnTo>
                    <a:pt x="52963" y="119999"/>
                  </a:lnTo>
                  <a:lnTo>
                    <a:pt x="35336" y="115316"/>
                  </a:lnTo>
                  <a:lnTo>
                    <a:pt x="35574" y="101277"/>
                  </a:lnTo>
                  <a:cubicBezTo>
                    <a:pt x="31839" y="99165"/>
                    <a:pt x="28466" y="96583"/>
                    <a:pt x="25614" y="93529"/>
                  </a:cubicBezTo>
                  <a:lnTo>
                    <a:pt x="25843" y="94015"/>
                  </a:lnTo>
                  <a:lnTo>
                    <a:pt x="11102" y="96847"/>
                  </a:lnTo>
                  <a:lnTo>
                    <a:pt x="3390" y="80445"/>
                  </a:lnTo>
                  <a:lnTo>
                    <a:pt x="13359" y="72429"/>
                  </a:lnTo>
                  <a:cubicBezTo>
                    <a:pt x="12295" y="68561"/>
                    <a:pt x="11739" y="64530"/>
                    <a:pt x="11738" y="60428"/>
                  </a:cubicBezTo>
                  <a:lnTo>
                    <a:pt x="0" y="53965"/>
                  </a:lnTo>
                  <a:lnTo>
                    <a:pt x="4723" y="36484"/>
                  </a:lnTo>
                  <a:lnTo>
                    <a:pt x="18174" y="36709"/>
                  </a:lnTo>
                  <a:cubicBezTo>
                    <a:pt x="19999" y="33515"/>
                    <a:pt x="22203" y="30603"/>
                    <a:pt x="24696" y="27997"/>
                  </a:cubicBezTo>
                  <a:lnTo>
                    <a:pt x="20190" y="14215"/>
                  </a:lnTo>
                  <a:lnTo>
                    <a:pt x="35666" y="4625"/>
                  </a:lnTo>
                  <a:lnTo>
                    <a:pt x="46473" y="14962"/>
                  </a:lnTo>
                  <a:lnTo>
                    <a:pt x="46365" y="15030"/>
                  </a:lnTo>
                  <a:cubicBezTo>
                    <a:pt x="50613" y="13704"/>
                    <a:pt x="55098" y="13091"/>
                    <a:pt x="59667" y="13141"/>
                  </a:cubicBezTo>
                  <a:lnTo>
                    <a:pt x="59206" y="13018"/>
                  </a:lnTo>
                  <a:lnTo>
                    <a:pt x="664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 rot="20695255">
              <a:off x="3617388" y="2611116"/>
              <a:ext cx="242587" cy="2429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570" y="60380"/>
                  </a:moveTo>
                  <a:lnTo>
                    <a:pt x="97429" y="60380"/>
                  </a:lnTo>
                  <a:cubicBezTo>
                    <a:pt x="109894" y="60380"/>
                    <a:pt x="119999" y="70469"/>
                    <a:pt x="119999" y="82915"/>
                  </a:cubicBezTo>
                  <a:lnTo>
                    <a:pt x="119999" y="104032"/>
                  </a:lnTo>
                  <a:lnTo>
                    <a:pt x="120000" y="104032"/>
                  </a:lnTo>
                  <a:lnTo>
                    <a:pt x="120000" y="109220"/>
                  </a:lnTo>
                  <a:lnTo>
                    <a:pt x="119985" y="109220"/>
                  </a:lnTo>
                  <a:lnTo>
                    <a:pt x="119985" y="120000"/>
                  </a:lnTo>
                  <a:lnTo>
                    <a:pt x="14" y="120000"/>
                  </a:lnTo>
                  <a:lnTo>
                    <a:pt x="14" y="109220"/>
                  </a:lnTo>
                  <a:lnTo>
                    <a:pt x="0" y="109220"/>
                  </a:lnTo>
                  <a:lnTo>
                    <a:pt x="0" y="82915"/>
                  </a:lnTo>
                  <a:cubicBezTo>
                    <a:pt x="0" y="70469"/>
                    <a:pt x="10105" y="60380"/>
                    <a:pt x="22570" y="60380"/>
                  </a:cubicBezTo>
                  <a:close/>
                  <a:moveTo>
                    <a:pt x="60000" y="0"/>
                  </a:moveTo>
                  <a:cubicBezTo>
                    <a:pt x="75005" y="0"/>
                    <a:pt x="87170" y="12145"/>
                    <a:pt x="87170" y="27128"/>
                  </a:cubicBezTo>
                  <a:cubicBezTo>
                    <a:pt x="87170" y="42111"/>
                    <a:pt x="75005" y="54257"/>
                    <a:pt x="60000" y="54257"/>
                  </a:cubicBezTo>
                  <a:cubicBezTo>
                    <a:pt x="44994" y="54257"/>
                    <a:pt x="32829" y="42111"/>
                    <a:pt x="32829" y="27128"/>
                  </a:cubicBezTo>
                  <a:cubicBezTo>
                    <a:pt x="32829" y="12145"/>
                    <a:pt x="44994" y="0"/>
                    <a:pt x="60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 rot="1795255">
              <a:off x="3289052" y="2233473"/>
              <a:ext cx="236845" cy="424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41" y="0"/>
                  </a:moveTo>
                  <a:cubicBezTo>
                    <a:pt x="68312" y="142"/>
                    <a:pt x="77049" y="3617"/>
                    <a:pt x="77802" y="9249"/>
                  </a:cubicBezTo>
                  <a:cubicBezTo>
                    <a:pt x="79731" y="16341"/>
                    <a:pt x="68983" y="18083"/>
                    <a:pt x="72034" y="26607"/>
                  </a:cubicBezTo>
                  <a:lnTo>
                    <a:pt x="120000" y="26607"/>
                  </a:lnTo>
                  <a:lnTo>
                    <a:pt x="120000" y="53320"/>
                  </a:lnTo>
                  <a:cubicBezTo>
                    <a:pt x="105180" y="54850"/>
                    <a:pt x="101982" y="49006"/>
                    <a:pt x="89415" y="50069"/>
                  </a:cubicBezTo>
                  <a:cubicBezTo>
                    <a:pt x="79319" y="50489"/>
                    <a:pt x="73089" y="55363"/>
                    <a:pt x="72833" y="59977"/>
                  </a:cubicBezTo>
                  <a:cubicBezTo>
                    <a:pt x="73004" y="64029"/>
                    <a:pt x="79442" y="70012"/>
                    <a:pt x="91464" y="70060"/>
                  </a:cubicBezTo>
                  <a:cubicBezTo>
                    <a:pt x="106013" y="69226"/>
                    <a:pt x="103877" y="65247"/>
                    <a:pt x="120000" y="65606"/>
                  </a:cubicBezTo>
                  <a:lnTo>
                    <a:pt x="120000" y="93541"/>
                  </a:lnTo>
                  <a:lnTo>
                    <a:pt x="70059" y="93541"/>
                  </a:lnTo>
                  <a:cubicBezTo>
                    <a:pt x="69329" y="102697"/>
                    <a:pt x="76533" y="101447"/>
                    <a:pt x="78036" y="109608"/>
                  </a:cubicBezTo>
                  <a:cubicBezTo>
                    <a:pt x="77950" y="116314"/>
                    <a:pt x="67224" y="119904"/>
                    <a:pt x="59959" y="120000"/>
                  </a:cubicBezTo>
                  <a:cubicBezTo>
                    <a:pt x="51687" y="119857"/>
                    <a:pt x="42950" y="116382"/>
                    <a:pt x="42197" y="110750"/>
                  </a:cubicBezTo>
                  <a:cubicBezTo>
                    <a:pt x="40279" y="103699"/>
                    <a:pt x="50892" y="101936"/>
                    <a:pt x="47995" y="93541"/>
                  </a:cubicBezTo>
                  <a:lnTo>
                    <a:pt x="0" y="93541"/>
                  </a:lnTo>
                  <a:lnTo>
                    <a:pt x="0" y="66075"/>
                  </a:lnTo>
                  <a:cubicBezTo>
                    <a:pt x="15368" y="64341"/>
                    <a:pt x="18478" y="70364"/>
                    <a:pt x="31219" y="69286"/>
                  </a:cubicBezTo>
                  <a:cubicBezTo>
                    <a:pt x="41315" y="68866"/>
                    <a:pt x="47545" y="63992"/>
                    <a:pt x="47801" y="59379"/>
                  </a:cubicBezTo>
                  <a:cubicBezTo>
                    <a:pt x="47631" y="55326"/>
                    <a:pt x="41193" y="49343"/>
                    <a:pt x="29171" y="49296"/>
                  </a:cubicBezTo>
                  <a:cubicBezTo>
                    <a:pt x="14433" y="50140"/>
                    <a:pt x="16816" y="54212"/>
                    <a:pt x="0" y="53739"/>
                  </a:cubicBezTo>
                  <a:lnTo>
                    <a:pt x="0" y="26607"/>
                  </a:lnTo>
                  <a:lnTo>
                    <a:pt x="49932" y="26607"/>
                  </a:lnTo>
                  <a:cubicBezTo>
                    <a:pt x="50748" y="17288"/>
                    <a:pt x="43474" y="18596"/>
                    <a:pt x="41963" y="10391"/>
                  </a:cubicBezTo>
                  <a:cubicBezTo>
                    <a:pt x="42049" y="3685"/>
                    <a:pt x="52775" y="95"/>
                    <a:pt x="60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 rot="-904745">
              <a:off x="3066699" y="3575905"/>
              <a:ext cx="284380" cy="2454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 rot="1795255">
              <a:off x="3308926" y="3001967"/>
              <a:ext cx="105549" cy="4231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145" y="108615"/>
                  </a:moveTo>
                  <a:lnTo>
                    <a:pt x="87853" y="108615"/>
                  </a:lnTo>
                  <a:lnTo>
                    <a:pt x="59999" y="120000"/>
                  </a:lnTo>
                  <a:close/>
                  <a:moveTo>
                    <a:pt x="4936" y="85089"/>
                  </a:moveTo>
                  <a:cubicBezTo>
                    <a:pt x="17830" y="84991"/>
                    <a:pt x="28554" y="83488"/>
                    <a:pt x="31934" y="81452"/>
                  </a:cubicBezTo>
                  <a:cubicBezTo>
                    <a:pt x="35290" y="83578"/>
                    <a:pt x="46771" y="85117"/>
                    <a:pt x="60364" y="85117"/>
                  </a:cubicBezTo>
                  <a:cubicBezTo>
                    <a:pt x="73958" y="85117"/>
                    <a:pt x="85439" y="83578"/>
                    <a:pt x="88795" y="81452"/>
                  </a:cubicBezTo>
                  <a:cubicBezTo>
                    <a:pt x="92107" y="83449"/>
                    <a:pt x="102492" y="84934"/>
                    <a:pt x="115063" y="85077"/>
                  </a:cubicBezTo>
                  <a:lnTo>
                    <a:pt x="89988" y="105672"/>
                  </a:lnTo>
                  <a:lnTo>
                    <a:pt x="29995" y="105672"/>
                  </a:lnTo>
                  <a:close/>
                  <a:moveTo>
                    <a:pt x="93725" y="16312"/>
                  </a:moveTo>
                  <a:lnTo>
                    <a:pt x="119999" y="16312"/>
                  </a:lnTo>
                  <a:lnTo>
                    <a:pt x="119999" y="82020"/>
                  </a:lnTo>
                  <a:cubicBezTo>
                    <a:pt x="119266" y="82070"/>
                    <a:pt x="118512" y="82079"/>
                    <a:pt x="117749" y="82079"/>
                  </a:cubicBezTo>
                  <a:cubicBezTo>
                    <a:pt x="104481" y="82079"/>
                    <a:pt x="93725" y="79273"/>
                    <a:pt x="93725" y="75812"/>
                  </a:cubicBezTo>
                  <a:close/>
                  <a:moveTo>
                    <a:pt x="35976" y="16312"/>
                  </a:moveTo>
                  <a:lnTo>
                    <a:pt x="84023" y="16312"/>
                  </a:lnTo>
                  <a:lnTo>
                    <a:pt x="84023" y="76087"/>
                  </a:lnTo>
                  <a:cubicBezTo>
                    <a:pt x="84023" y="79397"/>
                    <a:pt x="73268" y="82079"/>
                    <a:pt x="60000" y="82079"/>
                  </a:cubicBezTo>
                  <a:cubicBezTo>
                    <a:pt x="46731" y="82079"/>
                    <a:pt x="35976" y="79397"/>
                    <a:pt x="35976" y="76087"/>
                  </a:cubicBezTo>
                  <a:close/>
                  <a:moveTo>
                    <a:pt x="0" y="16312"/>
                  </a:moveTo>
                  <a:lnTo>
                    <a:pt x="26273" y="16312"/>
                  </a:lnTo>
                  <a:lnTo>
                    <a:pt x="26273" y="75812"/>
                  </a:lnTo>
                  <a:cubicBezTo>
                    <a:pt x="26273" y="79273"/>
                    <a:pt x="15518" y="82079"/>
                    <a:pt x="2250" y="82079"/>
                  </a:cubicBezTo>
                  <a:cubicBezTo>
                    <a:pt x="1487" y="82079"/>
                    <a:pt x="733" y="82070"/>
                    <a:pt x="0" y="82020"/>
                  </a:cubicBezTo>
                  <a:close/>
                  <a:moveTo>
                    <a:pt x="8336" y="2079"/>
                  </a:moveTo>
                  <a:cubicBezTo>
                    <a:pt x="13486" y="794"/>
                    <a:pt x="20602" y="0"/>
                    <a:pt x="28461" y="0"/>
                  </a:cubicBezTo>
                  <a:lnTo>
                    <a:pt x="91538" y="0"/>
                  </a:lnTo>
                  <a:cubicBezTo>
                    <a:pt x="107257" y="0"/>
                    <a:pt x="120000" y="3178"/>
                    <a:pt x="120000" y="7099"/>
                  </a:cubicBezTo>
                  <a:cubicBezTo>
                    <a:pt x="120000" y="9465"/>
                    <a:pt x="119999" y="11832"/>
                    <a:pt x="119999" y="14198"/>
                  </a:cubicBezTo>
                  <a:lnTo>
                    <a:pt x="0" y="14198"/>
                  </a:lnTo>
                  <a:lnTo>
                    <a:pt x="0" y="7099"/>
                  </a:lnTo>
                  <a:cubicBezTo>
                    <a:pt x="0" y="5138"/>
                    <a:pt x="3185" y="3364"/>
                    <a:pt x="8336" y="20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 rot="-904745">
              <a:off x="3139925" y="1944468"/>
              <a:ext cx="238653" cy="1833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12" y="50082"/>
                  </a:moveTo>
                  <a:cubicBezTo>
                    <a:pt x="82409" y="50082"/>
                    <a:pt x="90676" y="60844"/>
                    <a:pt x="90676" y="74119"/>
                  </a:cubicBezTo>
                  <a:cubicBezTo>
                    <a:pt x="90676" y="87395"/>
                    <a:pt x="82409" y="98157"/>
                    <a:pt x="72212" y="98157"/>
                  </a:cubicBezTo>
                  <a:cubicBezTo>
                    <a:pt x="62015" y="98157"/>
                    <a:pt x="53748" y="87395"/>
                    <a:pt x="53748" y="74119"/>
                  </a:cubicBezTo>
                  <a:cubicBezTo>
                    <a:pt x="53748" y="60844"/>
                    <a:pt x="62015" y="50082"/>
                    <a:pt x="72212" y="50082"/>
                  </a:cubicBezTo>
                  <a:close/>
                  <a:moveTo>
                    <a:pt x="72212" y="40585"/>
                  </a:moveTo>
                  <a:cubicBezTo>
                    <a:pt x="57986" y="40585"/>
                    <a:pt x="46453" y="55599"/>
                    <a:pt x="46453" y="74119"/>
                  </a:cubicBezTo>
                  <a:cubicBezTo>
                    <a:pt x="46453" y="92640"/>
                    <a:pt x="57986" y="107654"/>
                    <a:pt x="72212" y="107654"/>
                  </a:cubicBezTo>
                  <a:cubicBezTo>
                    <a:pt x="86438" y="107654"/>
                    <a:pt x="97971" y="92640"/>
                    <a:pt x="97971" y="74119"/>
                  </a:cubicBezTo>
                  <a:cubicBezTo>
                    <a:pt x="97971" y="55599"/>
                    <a:pt x="86438" y="40585"/>
                    <a:pt x="72212" y="40585"/>
                  </a:cubicBezTo>
                  <a:close/>
                  <a:moveTo>
                    <a:pt x="41883" y="33132"/>
                  </a:moveTo>
                  <a:lnTo>
                    <a:pt x="41883" y="40696"/>
                  </a:lnTo>
                  <a:lnTo>
                    <a:pt x="50017" y="40696"/>
                  </a:lnTo>
                  <a:lnTo>
                    <a:pt x="50017" y="33132"/>
                  </a:lnTo>
                  <a:close/>
                  <a:moveTo>
                    <a:pt x="97379" y="30708"/>
                  </a:moveTo>
                  <a:lnTo>
                    <a:pt x="97379" y="40696"/>
                  </a:lnTo>
                  <a:lnTo>
                    <a:pt x="113015" y="40696"/>
                  </a:lnTo>
                  <a:lnTo>
                    <a:pt x="113015" y="30708"/>
                  </a:lnTo>
                  <a:close/>
                  <a:moveTo>
                    <a:pt x="60010" y="5304"/>
                  </a:moveTo>
                  <a:lnTo>
                    <a:pt x="60010" y="21221"/>
                  </a:lnTo>
                  <a:lnTo>
                    <a:pt x="84414" y="21221"/>
                  </a:lnTo>
                  <a:lnTo>
                    <a:pt x="84414" y="5304"/>
                  </a:lnTo>
                  <a:close/>
                  <a:moveTo>
                    <a:pt x="54694" y="0"/>
                  </a:moveTo>
                  <a:lnTo>
                    <a:pt x="89730" y="0"/>
                  </a:lnTo>
                  <a:cubicBezTo>
                    <a:pt x="91626" y="0"/>
                    <a:pt x="93163" y="2000"/>
                    <a:pt x="93163" y="4468"/>
                  </a:cubicBezTo>
                  <a:lnTo>
                    <a:pt x="93163" y="21221"/>
                  </a:lnTo>
                  <a:lnTo>
                    <a:pt x="110442" y="21221"/>
                  </a:lnTo>
                  <a:cubicBezTo>
                    <a:pt x="115721" y="21221"/>
                    <a:pt x="120000" y="26792"/>
                    <a:pt x="120000" y="33663"/>
                  </a:cubicBezTo>
                  <a:lnTo>
                    <a:pt x="120000" y="107557"/>
                  </a:lnTo>
                  <a:cubicBezTo>
                    <a:pt x="120000" y="114429"/>
                    <a:pt x="115721" y="119999"/>
                    <a:pt x="110442" y="119999"/>
                  </a:cubicBezTo>
                  <a:lnTo>
                    <a:pt x="9557" y="119999"/>
                  </a:lnTo>
                  <a:cubicBezTo>
                    <a:pt x="4278" y="119999"/>
                    <a:pt x="0" y="114429"/>
                    <a:pt x="0" y="107557"/>
                  </a:cubicBezTo>
                  <a:lnTo>
                    <a:pt x="0" y="33663"/>
                  </a:lnTo>
                  <a:cubicBezTo>
                    <a:pt x="0" y="26792"/>
                    <a:pt x="4278" y="21221"/>
                    <a:pt x="9557" y="21221"/>
                  </a:cubicBezTo>
                  <a:lnTo>
                    <a:pt x="11563" y="21221"/>
                  </a:lnTo>
                  <a:lnTo>
                    <a:pt x="11563" y="15351"/>
                  </a:lnTo>
                  <a:cubicBezTo>
                    <a:pt x="11563" y="14117"/>
                    <a:pt x="12331" y="13117"/>
                    <a:pt x="13279" y="13117"/>
                  </a:cubicBezTo>
                  <a:lnTo>
                    <a:pt x="30797" y="13117"/>
                  </a:lnTo>
                  <a:cubicBezTo>
                    <a:pt x="31745" y="13117"/>
                    <a:pt x="32514" y="14117"/>
                    <a:pt x="32514" y="15351"/>
                  </a:cubicBezTo>
                  <a:lnTo>
                    <a:pt x="32514" y="21221"/>
                  </a:lnTo>
                  <a:lnTo>
                    <a:pt x="51261" y="21221"/>
                  </a:lnTo>
                  <a:lnTo>
                    <a:pt x="51261" y="4468"/>
                  </a:lnTo>
                  <a:cubicBezTo>
                    <a:pt x="51261" y="2000"/>
                    <a:pt x="52798" y="0"/>
                    <a:pt x="54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 rot="-904745">
              <a:off x="3594048" y="2058933"/>
              <a:ext cx="226819" cy="1896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 rot="20695255">
              <a:off x="2629882" y="3785440"/>
              <a:ext cx="252528" cy="1461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Shape 506"/>
          <p:cNvGrpSpPr/>
          <p:nvPr/>
        </p:nvGrpSpPr>
        <p:grpSpPr>
          <a:xfrm>
            <a:off x="2599320" y="2048596"/>
            <a:ext cx="896542" cy="1255382"/>
            <a:chOff x="1941755" y="1874209"/>
            <a:chExt cx="1195389" cy="1673843"/>
          </a:xfrm>
        </p:grpSpPr>
        <p:sp>
          <p:nvSpPr>
            <p:cNvPr id="507" name="Shape 507"/>
            <p:cNvSpPr/>
            <p:nvPr/>
          </p:nvSpPr>
          <p:spPr>
            <a:xfrm rot="-2805790">
              <a:off x="2787696" y="1863363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 rot="-2805790">
              <a:off x="2171381" y="2861638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 rot="-2805790">
              <a:off x="2098704" y="3044803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 rot="-2805790">
              <a:off x="2722703" y="2061298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Shape 513"/>
          <p:cNvGrpSpPr/>
          <p:nvPr/>
        </p:nvGrpSpPr>
        <p:grpSpPr>
          <a:xfrm>
            <a:off x="4193976" y="2130984"/>
            <a:ext cx="2581019" cy="1628898"/>
            <a:chOff x="4992975" y="2878567"/>
            <a:chExt cx="1273113" cy="865841"/>
          </a:xfrm>
        </p:grpSpPr>
        <p:grpSp>
          <p:nvGrpSpPr>
            <p:cNvPr id="514" name="Shape 514"/>
            <p:cNvGrpSpPr/>
            <p:nvPr/>
          </p:nvGrpSpPr>
          <p:grpSpPr>
            <a:xfrm>
              <a:off x="4992975" y="2878567"/>
              <a:ext cx="346307" cy="276998"/>
              <a:chOff x="4992978" y="2878567"/>
              <a:chExt cx="346307" cy="276998"/>
            </a:xfrm>
          </p:grpSpPr>
          <p:sp>
            <p:nvSpPr>
              <p:cNvPr id="515" name="Shape 515"/>
              <p:cNvSpPr txBox="1"/>
              <p:nvPr/>
            </p:nvSpPr>
            <p:spPr>
              <a:xfrm>
                <a:off x="5129733" y="2878567"/>
                <a:ext cx="209552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defTabSz="685511" latinLnBrk="1">
                  <a:buSzPct val="25000"/>
                </a:pPr>
                <a:r>
                  <a:rPr lang="en-GB" sz="3300" dirty="0">
                    <a:ln w="0">
                      <a:solidFill>
                        <a:srgbClr val="1C7DE1"/>
                      </a:solidFill>
                    </a:ln>
                    <a:solidFill>
                      <a:srgbClr val="00B0F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1</a:t>
                </a:r>
                <a:endParaRPr lang="en-GB" sz="3300" b="1" dirty="0">
                  <a:ln w="0">
                    <a:solidFill>
                      <a:srgbClr val="1C7DE1"/>
                    </a:solidFill>
                  </a:ln>
                  <a:solidFill>
                    <a:srgbClr val="00B0F0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Arial Black" panose="020B0A04020102020204" pitchFamily="34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4992978" y="3001794"/>
                <a:ext cx="56922" cy="65451"/>
              </a:xfrm>
              <a:prstGeom prst="ellipse">
                <a:avLst/>
              </a:prstGeom>
              <a:solidFill>
                <a:srgbClr val="E6294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 defTabSz="685511" latinLnBrk="1"/>
                <a:endParaRPr sz="14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7" name="Shape 517"/>
            <p:cNvGrpSpPr/>
            <p:nvPr/>
          </p:nvGrpSpPr>
          <p:grpSpPr>
            <a:xfrm>
              <a:off x="4992975" y="3171950"/>
              <a:ext cx="377472" cy="317893"/>
              <a:chOff x="4992978" y="2901144"/>
              <a:chExt cx="377472" cy="317893"/>
            </a:xfrm>
          </p:grpSpPr>
          <p:sp>
            <p:nvSpPr>
              <p:cNvPr id="518" name="Shape 518"/>
              <p:cNvSpPr txBox="1"/>
              <p:nvPr/>
            </p:nvSpPr>
            <p:spPr>
              <a:xfrm>
                <a:off x="5132697" y="2901144"/>
                <a:ext cx="237753" cy="3178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defTabSz="685511" latinLnBrk="1">
                  <a:buSzPct val="25000"/>
                </a:pPr>
                <a:r>
                  <a:rPr lang="en-GB" sz="3300" dirty="0">
                    <a:ln w="0"/>
                    <a:solidFill>
                      <a:srgbClr val="00B0F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5</a:t>
                </a:r>
                <a:r>
                  <a:rPr lang="en-GB" sz="3300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glow rad="63500">
                        <a:srgbClr val="C0504D">
                          <a:satMod val="175000"/>
                          <a:alpha val="40000"/>
                        </a:srgbClr>
                      </a:glow>
                    </a:effectLst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4992978" y="3001794"/>
                <a:ext cx="56922" cy="65452"/>
              </a:xfrm>
              <a:prstGeom prst="ellipse">
                <a:avLst/>
              </a:prstGeom>
              <a:solidFill>
                <a:srgbClr val="E6294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 defTabSz="685511" latinLnBrk="1"/>
                <a:endParaRPr sz="1400">
                  <a:solidFill>
                    <a:prstClr val="black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2" name="Shape 522"/>
            <p:cNvSpPr/>
            <p:nvPr/>
          </p:nvSpPr>
          <p:spPr>
            <a:xfrm>
              <a:off x="4992975" y="3543406"/>
              <a:ext cx="56920" cy="65451"/>
            </a:xfrm>
            <a:prstGeom prst="ellipse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Shape 524"/>
            <p:cNvSpPr txBox="1"/>
            <p:nvPr/>
          </p:nvSpPr>
          <p:spPr>
            <a:xfrm>
              <a:off x="5132694" y="3467410"/>
              <a:ext cx="1133394" cy="276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defTabSz="685511" latinLnBrk="1">
                <a:buSzPct val="25000"/>
              </a:pPr>
              <a:r>
                <a:rPr lang="en-GB" sz="2400" dirty="0">
                  <a:ln w="0">
                    <a:solidFill>
                      <a:srgbClr val="1C7DE1"/>
                    </a:solidFill>
                  </a:ln>
                  <a:solidFill>
                    <a:srgbClr val="00B0F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  <a:ea typeface="Arial"/>
                  <a:cs typeface="Arial"/>
                  <a:sym typeface="Arial"/>
                </a:rPr>
                <a:t>90,000,000+</a:t>
              </a:r>
              <a:endParaRPr lang="en-GB" dirty="0">
                <a:ln w="0">
                  <a:solidFill>
                    <a:srgbClr val="1C7DE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Shape 527"/>
          <p:cNvGrpSpPr/>
          <p:nvPr/>
        </p:nvGrpSpPr>
        <p:grpSpPr>
          <a:xfrm>
            <a:off x="820661" y="1099248"/>
            <a:ext cx="1859739" cy="1392365"/>
            <a:chOff x="-429787" y="608388"/>
            <a:chExt cx="2479652" cy="1856487"/>
          </a:xfrm>
        </p:grpSpPr>
        <p:sp>
          <p:nvSpPr>
            <p:cNvPr id="528" name="Shape 528"/>
            <p:cNvSpPr/>
            <p:nvPr/>
          </p:nvSpPr>
          <p:spPr>
            <a:xfrm rot="2062115">
              <a:off x="729412" y="1132446"/>
              <a:ext cx="1100521" cy="11195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828" y="28292"/>
                  </a:moveTo>
                  <a:cubicBezTo>
                    <a:pt x="41571" y="20379"/>
                    <a:pt x="54770" y="15872"/>
                    <a:pt x="75216" y="2161"/>
                  </a:cubicBezTo>
                  <a:cubicBezTo>
                    <a:pt x="79236" y="197"/>
                    <a:pt x="80182" y="-616"/>
                    <a:pt x="82792" y="515"/>
                  </a:cubicBezTo>
                  <a:cubicBezTo>
                    <a:pt x="85230" y="1867"/>
                    <a:pt x="85819" y="4676"/>
                    <a:pt x="86167" y="8076"/>
                  </a:cubicBezTo>
                  <a:cubicBezTo>
                    <a:pt x="84516" y="25171"/>
                    <a:pt x="41809" y="38814"/>
                    <a:pt x="62407" y="39922"/>
                  </a:cubicBezTo>
                  <a:cubicBezTo>
                    <a:pt x="76959" y="38511"/>
                    <a:pt x="84747" y="37101"/>
                    <a:pt x="100528" y="36598"/>
                  </a:cubicBezTo>
                  <a:cubicBezTo>
                    <a:pt x="114875" y="36799"/>
                    <a:pt x="117232" y="45765"/>
                    <a:pt x="110059" y="55335"/>
                  </a:cubicBezTo>
                  <a:cubicBezTo>
                    <a:pt x="119076" y="55838"/>
                    <a:pt x="126557" y="69639"/>
                    <a:pt x="110981" y="75280"/>
                  </a:cubicBezTo>
                  <a:cubicBezTo>
                    <a:pt x="125840" y="84347"/>
                    <a:pt x="117334" y="95831"/>
                    <a:pt x="108829" y="97946"/>
                  </a:cubicBezTo>
                  <a:cubicBezTo>
                    <a:pt x="116002" y="104293"/>
                    <a:pt x="115182" y="109128"/>
                    <a:pt x="107907" y="113057"/>
                  </a:cubicBezTo>
                  <a:cubicBezTo>
                    <a:pt x="91767" y="119605"/>
                    <a:pt x="50059" y="124138"/>
                    <a:pt x="26438" y="114266"/>
                  </a:cubicBezTo>
                  <a:cubicBezTo>
                    <a:pt x="15573" y="110608"/>
                    <a:pt x="8510" y="106780"/>
                    <a:pt x="753" y="106360"/>
                  </a:cubicBezTo>
                  <a:lnTo>
                    <a:pt x="0" y="55653"/>
                  </a:lnTo>
                  <a:cubicBezTo>
                    <a:pt x="1002" y="55498"/>
                    <a:pt x="2197" y="55087"/>
                    <a:pt x="3996" y="54126"/>
                  </a:cubicBezTo>
                  <a:cubicBezTo>
                    <a:pt x="6250" y="48585"/>
                    <a:pt x="9068" y="44002"/>
                    <a:pt x="15985" y="37806"/>
                  </a:cubicBezTo>
                  <a:cubicBezTo>
                    <a:pt x="20383" y="33945"/>
                    <a:pt x="24581" y="30929"/>
                    <a:pt x="28828" y="28292"/>
                  </a:cubicBezTo>
                  <a:close/>
                </a:path>
              </a:pathLst>
            </a:custGeom>
            <a:solidFill>
              <a:srgbClr val="F6C95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 rot="2088680">
              <a:off x="500186" y="1191785"/>
              <a:ext cx="251778" cy="5613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 rot="2088680">
              <a:off x="-301345" y="798533"/>
              <a:ext cx="895191" cy="7306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8097" y="12000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490431" y="1573495"/>
              <a:ext cx="94897" cy="94897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685511" latinLnBrk="1"/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Title 2"/>
          <p:cNvSpPr>
            <a:spLocks noGrp="1"/>
          </p:cNvSpPr>
          <p:nvPr>
            <p:ph type="title"/>
          </p:nvPr>
        </p:nvSpPr>
        <p:spPr>
          <a:xfrm>
            <a:off x="1143000" y="642937"/>
            <a:ext cx="6858000" cy="663350"/>
          </a:xfrm>
          <a:noFill/>
          <a:ln>
            <a:noFill/>
          </a:ln>
        </p:spPr>
        <p:txBody>
          <a:bodyPr wrap="square" lIns="68543" tIns="34274" rIns="68543" bIns="34274" anchor="ctr" anchorCtr="0">
            <a:noAutofit/>
          </a:bodyPr>
          <a:lstStyle/>
          <a:p>
            <a:pPr>
              <a:buClr>
                <a:srgbClr val="1C7DE1"/>
              </a:buClr>
              <a:buSzPct val="25000"/>
            </a:pP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ko-KR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業發展中心</a:t>
            </a:r>
            <a:r>
              <a:rPr lang="en-US" altLang="ko-KR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ko-KR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個市場通行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59" y="2784791"/>
            <a:ext cx="1437773" cy="314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6813" y="2262385"/>
            <a:ext cx="1690939" cy="389731"/>
          </a:xfrm>
          <a:prstGeom prst="rect">
            <a:avLst/>
          </a:prstGeom>
          <a:noFill/>
          <a:ln>
            <a:noFill/>
          </a:ln>
        </p:spPr>
        <p:txBody>
          <a:bodyPr wrap="square" lIns="68543" tIns="34274" rIns="68543" bIns="34274" rtlCol="0" anchor="t" anchorCtr="0">
            <a:noAutofit/>
          </a:bodyPr>
          <a:lstStyle/>
          <a:p>
            <a:pPr defTabSz="685511" latinLnBrk="1">
              <a:buSzPct val="25000"/>
            </a:pP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次申请</a:t>
            </a:r>
            <a:endParaRPr lang="en-GB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algn="ctr" defTabSz="685511" latinLnBrk="1">
              <a:buSzPct val="25000"/>
            </a:pPr>
            <a:endParaRPr lang="en-GB" sz="21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3597" y="3266194"/>
            <a:ext cx="1674186" cy="351902"/>
          </a:xfrm>
          <a:prstGeom prst="rect">
            <a:avLst/>
          </a:prstGeom>
          <a:noFill/>
          <a:ln>
            <a:noFill/>
          </a:ln>
        </p:spPr>
        <p:txBody>
          <a:bodyPr wrap="square" lIns="68543" tIns="34274" rIns="68543" bIns="34274" rtlCol="0" anchor="t" anchorCtr="0">
            <a:noAutofit/>
          </a:bodyPr>
          <a:lstStyle/>
          <a:p>
            <a:pPr algn="ctr" defTabSz="685511" latinLnBrk="1">
              <a:buSzPct val="25000"/>
            </a:pP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事業機會</a:t>
            </a:r>
            <a:endParaRPr lang="en-GB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9947" y="1576267"/>
            <a:ext cx="6290983" cy="3429000"/>
            <a:chOff x="1893239" y="2101689"/>
            <a:chExt cx="8387977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4572000" y="2207944"/>
            <a:ext cx="0" cy="245048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"/>
            <a:ext cx="9141714" cy="514349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52749" y="1414135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49819" y="1414135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5908" y="1840717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1567" y="1102930"/>
            <a:ext cx="3040742" cy="1144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 / 5000 = $4,600</a:t>
            </a:r>
          </a:p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 / 3600 = $2,300</a:t>
            </a:r>
          </a:p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 / 2400 = $2,300</a:t>
            </a:r>
          </a:p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 / 1200 = $2,300</a:t>
            </a:r>
          </a:p>
          <a:p>
            <a:pPr algn="ctr" defTabSz="685290"/>
            <a:r>
              <a:rPr lang="zh-HK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$11,500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560" y="1097755"/>
            <a:ext cx="3035715" cy="11492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 / 5000 = $4,600</a:t>
            </a:r>
          </a:p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 / 3600 = $2,300</a:t>
            </a:r>
          </a:p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 / 2400 = $2,300</a:t>
            </a:r>
          </a:p>
          <a:p>
            <a:pPr algn="ctr" defTabSz="685290"/>
            <a:r>
              <a:rPr lang="en-US" altLang="zh-HK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 / 1200 = $2,300</a:t>
            </a:r>
          </a:p>
          <a:p>
            <a:pPr algn="ctr" defTabSz="685290"/>
            <a:r>
              <a:rPr lang="zh-HK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$11,500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80946" y="1990492"/>
            <a:ext cx="15890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79583" y="1990492"/>
            <a:ext cx="15890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43286" y="1840717"/>
            <a:ext cx="1237786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" y="775683"/>
            <a:ext cx="9144002" cy="318546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algn="ctr" defTabSz="685290">
              <a:lnSpc>
                <a:spcPct val="90000"/>
              </a:lnSpc>
            </a:pPr>
            <a:r>
              <a:rPr lang="en-US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HK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HK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HK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每日追蹤 ，佣金每週計算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38008" y="1696141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0884" y="1696141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43912" y="1552788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542" y="178486"/>
            <a:ext cx="8831766" cy="540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290"/>
            <a:endParaRPr lang="en-US" sz="14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51237" y="1558570"/>
            <a:ext cx="599332" cy="25391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r" defTabSz="685511"/>
            <a:r>
              <a:rPr lang="en-US" altLang="zh-HK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0177" y="1494281"/>
            <a:ext cx="669100" cy="438581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685290"/>
            <a:r>
              <a:rPr lang="en-US" altLang="zh-HK" sz="2400" b="1" dirty="0">
                <a:solidFill>
                  <a:srgbClr val="DC4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43600" y="1494281"/>
            <a:ext cx="669100" cy="438581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685290"/>
            <a:r>
              <a:rPr lang="en-US" altLang="zh-HK" sz="2400" b="1" dirty="0">
                <a:solidFill>
                  <a:srgbClr val="93BF3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29582"/>
            <a:ext cx="9144000" cy="438578"/>
          </a:xfrm>
          <a:prstGeom prst="rect">
            <a:avLst/>
          </a:prstGeom>
          <a:noFill/>
        </p:spPr>
        <p:txBody>
          <a:bodyPr wrap="square" lIns="68535" tIns="34289" rIns="68535" bIns="34289" anchor="ctr">
            <a:spAutoFit/>
          </a:bodyPr>
          <a:lstStyle/>
          <a:p>
            <a:pPr algn="ctr" defTabSz="685290">
              <a:tabLst>
                <a:tab pos="85665" algn="l"/>
              </a:tabLst>
            </a:pPr>
            <a:r>
              <a:rPr lang="zh-HK" altLang="en-US" sz="24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如何賺取佣金</a:t>
            </a: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0" y="4345092"/>
            <a:ext cx="9144000" cy="4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35" tIns="34289" rIns="68535" bIns="34289" anchor="ctr">
            <a:spAutoFit/>
          </a:bodyPr>
          <a:lstStyle/>
          <a:p>
            <a:pPr algn="ctr" defTabSz="430827">
              <a:lnSpc>
                <a:spcPct val="90000"/>
              </a:lnSpc>
              <a:tabLst>
                <a:tab pos="430827" algn="l"/>
              </a:tabLst>
            </a:pPr>
            <a:r>
              <a:rPr lang="zh-HK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每個商業發展中心每週最高可賺</a:t>
            </a:r>
            <a:r>
              <a:rPr lang="en-US" altLang="zh-HK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HK$23,000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12556" y="3429783"/>
            <a:ext cx="947776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55" tIns="0" rIns="68555" bIns="0" rtlCol="0">
            <a:spAutoFit/>
          </a:bodyPr>
          <a:lstStyle/>
          <a:p>
            <a:pPr algn="ctr" defTabSz="685290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健康專業人員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30043" y="3429783"/>
            <a:ext cx="948635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55" tIns="0" rIns="68555" bIns="0" rtlCol="0">
            <a:spAutoFit/>
          </a:bodyPr>
          <a:lstStyle/>
          <a:p>
            <a:pPr algn="ctr" defTabSz="685290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健身教練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96352" y="3935136"/>
            <a:ext cx="587095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55" tIns="0" rIns="68555" bIns="0" rtlCol="0">
            <a:spAutoFit/>
          </a:bodyPr>
          <a:lstStyle/>
          <a:p>
            <a:pPr algn="ctr" defTabSz="685290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化妝師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82392" y="3935136"/>
            <a:ext cx="587095" cy="1077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555" tIns="0" rIns="68555" bIns="0" rtlCol="0">
            <a:spAutoFit/>
          </a:bodyPr>
          <a:lstStyle/>
          <a:p>
            <a:pPr algn="ctr" defTabSz="685290"/>
            <a:r>
              <a:rPr lang="zh-TW" altLang="en-US" sz="7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網頁設計師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" y="4788287"/>
            <a:ext cx="9144000" cy="346249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defTabSz="685511"/>
            <a:r>
              <a:rPr lang="zh-TW" altLang="en-US" sz="6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6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511"/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6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6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6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6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6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65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836266826"/>
              </p:ext>
            </p:extLst>
          </p:nvPr>
        </p:nvGraphicFramePr>
        <p:xfrm>
          <a:off x="1143297" y="1080004"/>
          <a:ext cx="6858000" cy="3691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040515" y="360204"/>
            <a:ext cx="6960486" cy="1278208"/>
          </a:xfrm>
          <a:prstGeom prst="rect">
            <a:avLst/>
          </a:prstGeom>
          <a:noFill/>
        </p:spPr>
        <p:txBody>
          <a:bodyPr wrap="square" lIns="68433" tIns="34229" rIns="68433" bIns="34229" rtlCol="0">
            <a:spAutoFit/>
          </a:bodyPr>
          <a:lstStyle/>
          <a:p>
            <a:pPr algn="ctr" defTabSz="3074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S</a:t>
            </a:r>
            <a:r>
              <a:rPr lang="en-US" altLang="zh-TW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HOP.COM</a:t>
            </a: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完美呈現了四贏概念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sym typeface="Helvetica Neue Light" charset="0"/>
            </a:endParaRPr>
          </a:p>
          <a:p>
            <a:pPr algn="ctr" defTabSz="3074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sym typeface="Helvetica Neue Light" charset="0"/>
              </a:rPr>
              <a:t>加速創造新經濟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150363" y="4425645"/>
            <a:ext cx="2843868" cy="700192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defTabSz="685511">
              <a:defRPr/>
            </a:pPr>
            <a:r>
              <a:rPr lang="zh-TW" alt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五贏</a:t>
            </a:r>
            <a:r>
              <a:rPr lang="en-US" altLang="zh-TW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38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501757658"/>
              </p:ext>
            </p:extLst>
          </p:nvPr>
        </p:nvGraphicFramePr>
        <p:xfrm>
          <a:off x="1773897" y="-1397237"/>
          <a:ext cx="8902817" cy="6095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60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12" y="-550071"/>
            <a:ext cx="4435180" cy="6268388"/>
          </a:xfrm>
        </p:spPr>
      </p:pic>
    </p:spTree>
    <p:extLst>
      <p:ext uri="{BB962C8B-B14F-4D97-AF65-F5344CB8AC3E}">
        <p14:creationId xmlns:p14="http://schemas.microsoft.com/office/powerpoint/2010/main" val="23567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2F93BBCD-7D2E-4B97-B598-320CB118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3" y="696811"/>
            <a:ext cx="7500938" cy="36004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60DB4B0-53FC-409C-9732-3637150E0DA7}"/>
              </a:ext>
            </a:extLst>
          </p:cNvPr>
          <p:cNvSpPr/>
          <p:nvPr/>
        </p:nvSpPr>
        <p:spPr>
          <a:xfrm>
            <a:off x="2183023" y="1162319"/>
            <a:ext cx="4777991" cy="392415"/>
          </a:xfrm>
          <a:prstGeom prst="rect">
            <a:avLst/>
          </a:prstGeom>
        </p:spPr>
        <p:txBody>
          <a:bodyPr wrap="none" lIns="68553" tIns="34289" rIns="68553" bIns="34289">
            <a:spAutoFit/>
          </a:bodyPr>
          <a:lstStyle/>
          <a:p>
            <a:pPr defTabSz="685494"/>
            <a:r>
              <a:rPr lang="zh-TW" altLang="en-US" sz="2100" b="1" dirty="0">
                <a:solidFill>
                  <a:prstClr val="white"/>
                </a:solidFill>
              </a:rPr>
              <a:t>成功的路上並不擁擠 因為堅持的人不多</a:t>
            </a:r>
          </a:p>
        </p:txBody>
      </p:sp>
    </p:spTree>
    <p:extLst>
      <p:ext uri="{BB962C8B-B14F-4D97-AF65-F5344CB8AC3E}">
        <p14:creationId xmlns:p14="http://schemas.microsoft.com/office/powerpoint/2010/main" val="7922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31540" y="718633"/>
            <a:ext cx="4572000" cy="4154984"/>
          </a:xfrm>
          <a:prstGeom prst="rect">
            <a:avLst/>
          </a:prstGeom>
        </p:spPr>
        <p:txBody>
          <a:bodyPr lIns="68540" tIns="34289" rIns="68540" bIns="34289">
            <a:spAutoFit/>
          </a:bodyPr>
          <a:lstStyle/>
          <a:p>
            <a:pPr algn="ctr" defTabSz="685341">
              <a:lnSpc>
                <a:spcPct val="150000"/>
              </a:lnSpc>
            </a:pPr>
            <a:r>
              <a:rPr lang="zh-TW" altLang="en-US" sz="3000" b="1" dirty="0">
                <a:solidFill>
                  <a:prstClr val="white"/>
                </a:solidFill>
              </a:rPr>
              <a:t>人不會苦一輩子</a:t>
            </a:r>
            <a:endParaRPr lang="en-US" altLang="zh-TW" sz="3000" b="1" dirty="0">
              <a:solidFill>
                <a:prstClr val="white"/>
              </a:solidFill>
            </a:endParaRPr>
          </a:p>
          <a:p>
            <a:pPr algn="ctr" defTabSz="685341">
              <a:lnSpc>
                <a:spcPct val="150000"/>
              </a:lnSpc>
            </a:pPr>
            <a:r>
              <a:rPr lang="zh-TW" altLang="en-US" sz="3000" b="1" dirty="0">
                <a:solidFill>
                  <a:prstClr val="white"/>
                </a:solidFill>
              </a:rPr>
              <a:t>但總會苦一陣子</a:t>
            </a:r>
            <a:endParaRPr lang="en-US" altLang="zh-TW" sz="3000" b="1" dirty="0">
              <a:solidFill>
                <a:prstClr val="white"/>
              </a:solidFill>
            </a:endParaRPr>
          </a:p>
          <a:p>
            <a:pPr algn="ctr" defTabSz="685341">
              <a:lnSpc>
                <a:spcPct val="150000"/>
              </a:lnSpc>
            </a:pPr>
            <a:r>
              <a:rPr lang="zh-TW" altLang="en-US" sz="3000" b="1" dirty="0">
                <a:solidFill>
                  <a:prstClr val="white"/>
                </a:solidFill>
              </a:rPr>
              <a:t>許多人為了逃避苦一陣子</a:t>
            </a:r>
            <a:endParaRPr lang="en-US" altLang="zh-TW" sz="3000" b="1" dirty="0">
              <a:solidFill>
                <a:prstClr val="white"/>
              </a:solidFill>
            </a:endParaRPr>
          </a:p>
          <a:p>
            <a:pPr algn="ctr" defTabSz="685341">
              <a:lnSpc>
                <a:spcPct val="150000"/>
              </a:lnSpc>
            </a:pPr>
            <a:r>
              <a:rPr lang="zh-TW" altLang="en-US" sz="3000" b="1" dirty="0">
                <a:solidFill>
                  <a:prstClr val="white"/>
                </a:solidFill>
              </a:rPr>
              <a:t>卻苦了一輩子</a:t>
            </a:r>
            <a:r>
              <a:rPr lang="zh-TW" altLang="en-US" sz="3000" dirty="0">
                <a:solidFill>
                  <a:prstClr val="white"/>
                </a:solidFill>
              </a:rPr>
              <a:t/>
            </a:r>
            <a:br>
              <a:rPr lang="zh-TW" altLang="en-US" sz="3000" dirty="0">
                <a:solidFill>
                  <a:prstClr val="white"/>
                </a:solidFill>
              </a:rPr>
            </a:br>
            <a:r>
              <a:rPr lang="zh-TW" altLang="en-US" sz="3000" dirty="0">
                <a:solidFill>
                  <a:prstClr val="white"/>
                </a:solidFill>
              </a:rPr>
              <a:t/>
            </a:r>
            <a:br>
              <a:rPr lang="zh-TW" altLang="en-US" sz="3000" dirty="0">
                <a:solidFill>
                  <a:prstClr val="white"/>
                </a:solidFill>
              </a:rPr>
            </a:br>
            <a:r>
              <a:rPr lang="en-US" altLang="zh-TW" sz="27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381543" y="3269051"/>
            <a:ext cx="2017282" cy="392415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defTabSz="685341"/>
            <a:r>
              <a:rPr lang="en-US" altLang="zh-TW" sz="2100" b="1" dirty="0">
                <a:solidFill>
                  <a:prstClr val="white"/>
                </a:solidFill>
              </a:rPr>
              <a:t>~</a:t>
            </a:r>
            <a:r>
              <a:rPr lang="zh-TW" altLang="en-US" sz="2100" b="1" dirty="0">
                <a:solidFill>
                  <a:prstClr val="white"/>
                </a:solidFill>
              </a:rPr>
              <a:t>李嘉誠</a:t>
            </a:r>
          </a:p>
        </p:txBody>
      </p:sp>
    </p:spTree>
    <p:extLst>
      <p:ext uri="{BB962C8B-B14F-4D97-AF65-F5344CB8AC3E}">
        <p14:creationId xmlns:p14="http://schemas.microsoft.com/office/powerpoint/2010/main" val="1931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" y="0"/>
            <a:ext cx="9141619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47" tIns="34289" rIns="67347" bIns="34289" rtlCol="0" anchor="ctr"/>
          <a:lstStyle/>
          <a:p>
            <a:pPr defTabSz="67191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748" y="2814550"/>
            <a:ext cx="2255660" cy="530912"/>
          </a:xfrm>
          <a:prstGeom prst="rect">
            <a:avLst/>
          </a:prstGeom>
        </p:spPr>
        <p:txBody>
          <a:bodyPr wrap="none" lIns="67347" tIns="34289" rIns="67347" bIns="34289">
            <a:spAutoFit/>
          </a:bodyPr>
          <a:lstStyle/>
          <a:p>
            <a:pPr defTabSz="671919"/>
            <a:r>
              <a:rPr lang="en-US" sz="30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 Light" panose="020F0302020204030204"/>
              </a:rPr>
              <a:t>- JR </a:t>
            </a:r>
            <a:r>
              <a:rPr lang="en-US" sz="3000" cap="all" dirty="0" err="1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 Light" panose="020F0302020204030204"/>
              </a:rPr>
              <a:t>Ridinger</a:t>
            </a:r>
            <a:endParaRPr lang="en-US" sz="3000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748" y="1015014"/>
            <a:ext cx="3644767" cy="1731240"/>
          </a:xfrm>
          <a:prstGeom prst="rect">
            <a:avLst/>
          </a:prstGeom>
        </p:spPr>
        <p:txBody>
          <a:bodyPr wrap="square" lIns="67347" tIns="34289" rIns="67347" bIns="34289">
            <a:spAutoFit/>
          </a:bodyPr>
          <a:lstStyle/>
          <a:p>
            <a:pPr defTabSz="671919"/>
            <a:r>
              <a:rPr lang="zh-TW" altLang="en-US" sz="27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以身作則</a:t>
            </a:r>
            <a:endParaRPr lang="en-US" sz="27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71919"/>
            <a:endParaRPr lang="en-US" sz="27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71919"/>
            <a:r>
              <a:rPr lang="zh-TW" altLang="en-US" sz="27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你必須成功</a:t>
            </a:r>
            <a:r>
              <a:rPr lang="zh-CN" altLang="en-US" sz="27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7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其他人才能實現他們的夢想</a:t>
            </a:r>
            <a:r>
              <a:rPr lang="zh-CN" altLang="en-US" sz="27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27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49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 b="16363"/>
          <a:stretch/>
        </p:blipFill>
        <p:spPr bwMode="auto">
          <a:xfrm>
            <a:off x="-53340" y="7622"/>
            <a:ext cx="9215956" cy="517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4258171" y="4675045"/>
            <a:ext cx="4631120" cy="438581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lIns="68540" tIns="34289" rIns="68540" bIns="34289" rtlCol="0">
            <a:spAutoFit/>
          </a:bodyPr>
          <a:lstStyle/>
          <a:p>
            <a:pPr algn="r" defTabSz="685341"/>
            <a:r>
              <a:rPr lang="en-US" altLang="zh-TW" sz="2400" dirty="0">
                <a:solidFill>
                  <a:prstClr val="white"/>
                </a:solidFill>
                <a:latin typeface="Mekanik LET" pitchFamily="2" charset="0"/>
                <a:ea typeface="微軟正黑體" panose="020B0604030504040204" pitchFamily="34" charset="-120"/>
              </a:rPr>
              <a:t>Four Corner Stones of SHOP.COM</a:t>
            </a:r>
            <a:endParaRPr lang="zh-TW" altLang="en-US" sz="2400" dirty="0">
              <a:solidFill>
                <a:prstClr val="white"/>
              </a:solidFill>
              <a:latin typeface="Mekanik LET" pitchFamily="2" charset="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33336" y="458285"/>
            <a:ext cx="1677383" cy="57708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 lIns="68540" tIns="34289" rIns="68540" bIns="34289">
            <a:spAutoFit/>
          </a:bodyPr>
          <a:lstStyle/>
          <a:p>
            <a:pPr defTabSz="685341">
              <a:lnSpc>
                <a:spcPct val="110000"/>
              </a:lnSpc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產品過時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20398" y="3746592"/>
            <a:ext cx="1692287" cy="588695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square" lIns="68540" tIns="34289" rIns="68540" bIns="34289">
            <a:spAutoFit/>
          </a:bodyPr>
          <a:lstStyle/>
          <a:p>
            <a:pPr defTabSz="685341">
              <a:lnSpc>
                <a:spcPct val="110000"/>
              </a:lnSpc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彼此競爭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5400000">
            <a:off x="3234277" y="2175309"/>
            <a:ext cx="496658" cy="47552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6384584">
            <a:off x="5463282" y="2307605"/>
            <a:ext cx="496658" cy="47552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sp>
        <p:nvSpPr>
          <p:cNvPr id="13" name="矩形 12"/>
          <p:cNvSpPr/>
          <p:nvPr/>
        </p:nvSpPr>
        <p:spPr>
          <a:xfrm>
            <a:off x="1490257" y="2233781"/>
            <a:ext cx="1677383" cy="57708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 lIns="68540" tIns="34289" rIns="68540" bIns="34289">
            <a:spAutoFit/>
          </a:bodyPr>
          <a:lstStyle/>
          <a:p>
            <a:pPr defTabSz="685341">
              <a:lnSpc>
                <a:spcPct val="110000"/>
              </a:lnSpc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強迫推銷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51759" y="2229018"/>
            <a:ext cx="1692287" cy="57708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square" lIns="68540" tIns="34289" rIns="68540" bIns="34289">
            <a:spAutoFit/>
          </a:bodyPr>
          <a:lstStyle/>
          <a:p>
            <a:pPr defTabSz="685341">
              <a:lnSpc>
                <a:spcPct val="110000"/>
              </a:lnSpc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產業僵局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0800000">
            <a:off x="4377277" y="1094448"/>
            <a:ext cx="496658" cy="47552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84584">
            <a:off x="4270573" y="3235226"/>
            <a:ext cx="496658" cy="47552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sp>
        <p:nvSpPr>
          <p:cNvPr id="10" name="矩形 9"/>
          <p:cNvSpPr/>
          <p:nvPr/>
        </p:nvSpPr>
        <p:spPr>
          <a:xfrm>
            <a:off x="3685948" y="324916"/>
            <a:ext cx="1740491" cy="70203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產品代理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無牆百貨</a:t>
            </a:r>
          </a:p>
        </p:txBody>
      </p:sp>
      <p:sp>
        <p:nvSpPr>
          <p:cNvPr id="24" name="矩形 23"/>
          <p:cNvSpPr/>
          <p:nvPr/>
        </p:nvSpPr>
        <p:spPr>
          <a:xfrm>
            <a:off x="3720398" y="3739201"/>
            <a:ext cx="1740491" cy="70203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管理業績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紅利計劃</a:t>
            </a:r>
          </a:p>
        </p:txBody>
      </p:sp>
      <p:sp>
        <p:nvSpPr>
          <p:cNvPr id="25" name="矩形 24"/>
          <p:cNvSpPr/>
          <p:nvPr/>
        </p:nvSpPr>
        <p:spPr>
          <a:xfrm>
            <a:off x="1457004" y="2132848"/>
            <a:ext cx="1740491" cy="70203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</p:txBody>
      </p:sp>
      <p:sp>
        <p:nvSpPr>
          <p:cNvPr id="26" name="矩形 25"/>
          <p:cNvSpPr/>
          <p:nvPr/>
        </p:nvSpPr>
        <p:spPr>
          <a:xfrm>
            <a:off x="6103528" y="2125153"/>
            <a:ext cx="2009174" cy="702032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b="1" baseline="40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TM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00" y="1612339"/>
            <a:ext cx="1623201" cy="16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3" grpId="0" animBg="1"/>
      <p:bldP spid="14" grpId="0" animBg="1"/>
      <p:bldP spid="10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88609" y="470760"/>
            <a:ext cx="3568088" cy="2179770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685154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733" y="1753824"/>
            <a:ext cx="3568088" cy="669412"/>
          </a:xfrm>
          <a:prstGeom prst="rect">
            <a:avLst/>
          </a:prstGeom>
        </p:spPr>
        <p:txBody>
          <a:bodyPr wrap="square" lIns="68523" tIns="34289" rIns="68523" bIns="34289">
            <a:spAutoFit/>
          </a:bodyPr>
          <a:lstStyle/>
          <a:p>
            <a:pPr defTabSz="342560"/>
            <a:r>
              <a:rPr lang="zh-HK" altLang="en-US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估計累計零售業績</a:t>
            </a:r>
            <a:r>
              <a:rPr lang="en-US" altLang="zh-HK" sz="1300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†</a:t>
            </a:r>
            <a:r>
              <a:rPr lang="zh-HK" altLang="en-US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defTabSz="342560"/>
            <a:r>
              <a:rPr lang="en-US" sz="2600" b="1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HK$63,731,155,839</a:t>
            </a:r>
            <a:endParaRPr lang="en-US" sz="2600" b="1" baseline="30000" dirty="0">
              <a:solidFill>
                <a:prstClr val="white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183" y="959230"/>
            <a:ext cx="3529636" cy="492440"/>
          </a:xfrm>
          <a:prstGeom prst="rect">
            <a:avLst/>
          </a:prstGeom>
        </p:spPr>
        <p:txBody>
          <a:bodyPr wrap="square" lIns="68523" tIns="34289" rIns="68523" bIns="34289">
            <a:spAutoFit/>
          </a:bodyPr>
          <a:lstStyle/>
          <a:p>
            <a:pPr defTabSz="342560">
              <a:lnSpc>
                <a:spcPts val="3285"/>
              </a:lnSpc>
            </a:pPr>
            <a:r>
              <a:rPr lang="zh-HK" altLang="en-US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美安集團全球業績成長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44259" y="3192264"/>
            <a:ext cx="3520440" cy="8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defTabSz="342560"/>
            <a:r>
              <a:rPr 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</a:b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203081" y="3459656"/>
            <a:ext cx="308038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defTabSz="342560"/>
            <a:r>
              <a:rPr lang="zh-HK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總佣金已賺取</a:t>
            </a:r>
            <a:r>
              <a:rPr lang="zh-HK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HK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42560"/>
            <a:r>
              <a:rPr lang="en-US" sz="2100" b="1" dirty="0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HK$16,405,566,705</a:t>
            </a:r>
            <a:endParaRPr lang="en-US" sz="2600" b="1" dirty="0">
              <a:solidFill>
                <a:srgbClr val="0FB7FF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261956" y="3450749"/>
            <a:ext cx="314819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defTabSz="342560"/>
            <a:r>
              <a:rPr lang="zh-HK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超連鎖店主總收入 </a:t>
            </a:r>
            <a:r>
              <a:rPr lang="zh-HK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**</a:t>
            </a:r>
            <a:r>
              <a:rPr lang="en-US" altLang="zh-HK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100" b="1" dirty="0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HK$33,092,409,601</a:t>
            </a:r>
            <a:endParaRPr lang="en-US" sz="2100" b="1" dirty="0">
              <a:solidFill>
                <a:srgbClr val="7F7F7F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838979" y="3414488"/>
            <a:ext cx="4675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defTabSz="342560"/>
            <a:r>
              <a:rPr 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+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760237" y="3403904"/>
            <a:ext cx="56578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defTabSz="342560"/>
            <a:r>
              <a:rPr 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=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758364" y="4720900"/>
            <a:ext cx="7972884" cy="24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algn="r" defTabSz="342560"/>
            <a:r>
              <a:rPr lang="zh-HK" alt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**至</a:t>
            </a:r>
            <a:r>
              <a:rPr lang="en-US" altLang="zh-HK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HK" alt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HK" alt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HK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HK" alt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日止（自公司成立以来）*估計零售利潤以建議零售價計算</a:t>
            </a:r>
            <a:r>
              <a:rPr lang="en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HK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†</a:t>
            </a:r>
            <a:r>
              <a:rPr lang="zh-HK" altLang="en-US" sz="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估計累計零售業績以建議零售價計算</a:t>
            </a:r>
          </a:p>
          <a:p>
            <a:pPr algn="r" defTabSz="342560"/>
            <a:r>
              <a:rPr 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                </a:t>
            </a: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246730" y="3466447"/>
            <a:ext cx="308038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3" tIns="34289" rIns="68523" bIns="34289" anchor="ctr"/>
          <a:lstStyle/>
          <a:p>
            <a:pPr defTabSz="342560"/>
            <a:r>
              <a:rPr lang="zh-HK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估計總零售利潤</a:t>
            </a:r>
            <a:r>
              <a:rPr lang="zh-HK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HK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defTabSz="342560"/>
            <a:r>
              <a:rPr lang="en-US" sz="2100" b="1" dirty="0">
                <a:solidFill>
                  <a:srgbClr val="0FB7FF"/>
                </a:solidFill>
                <a:latin typeface="Helvetica Regular" charset="0"/>
                <a:cs typeface="Helvetica Regular" charset="0"/>
              </a:rPr>
              <a:t>HK$16,686,842,896</a:t>
            </a:r>
            <a:endParaRPr lang="en-US" sz="2600" b="1" dirty="0">
              <a:solidFill>
                <a:srgbClr val="0FB7FF"/>
              </a:solidFill>
              <a:latin typeface="Helvetica Regular" charset="0"/>
              <a:cs typeface="Helvetica Regular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540635" y="1626125"/>
            <a:ext cx="3224064" cy="2828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339918" y="2899841"/>
            <a:ext cx="138500" cy="288541"/>
          </a:xfrm>
          <a:prstGeom prst="rect">
            <a:avLst/>
          </a:prstGeom>
          <a:noFill/>
        </p:spPr>
        <p:txBody>
          <a:bodyPr wrap="none" lIns="68543" tIns="34289" rIns="68543" bIns="34289" rtlCol="0">
            <a:spAutoFit/>
          </a:bodyPr>
          <a:lstStyle/>
          <a:p>
            <a:pPr defTabSz="685154"/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77" y="400191"/>
            <a:ext cx="4322730" cy="226195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6183" y="4736115"/>
            <a:ext cx="1912258" cy="319662"/>
            <a:chOff x="648243" y="6314820"/>
            <a:chExt cx="2549677" cy="4262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8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14.xml><?xml version="1.0" encoding="utf-8"?>
<a:theme xmlns:a="http://schemas.openxmlformats.org/drawingml/2006/main" name="1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spcFirstLastPara="0" vert="horz" wrap="square" lIns="312928" tIns="312928" rIns="312928" bIns="820928" numCol="1" spcCol="1270" anchor="ctr" anchorCtr="0">
        <a:noAutofit/>
      </a:bodyPr>
      <a:lstStyle>
        <a:defPPr algn="ctr" defTabSz="1955800">
          <a:lnSpc>
            <a:spcPct val="90000"/>
          </a:lnSpc>
          <a:spcBef>
            <a:spcPct val="0"/>
          </a:spcBef>
          <a:spcAft>
            <a:spcPct val="35000"/>
          </a:spcAft>
          <a:defRPr sz="4400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txDef>
      <a:spPr>
        <a:solidFill>
          <a:schemeClr val="bg1">
            <a:alpha val="65000"/>
          </a:schemeClr>
        </a:solidFill>
        <a:ln>
          <a:noFill/>
        </a:ln>
      </a:spPr>
      <a:bodyPr wrap="square" lIns="91425" tIns="45700" rIns="91425" bIns="45700" rtlCol="0" anchor="t" anchorCtr="0">
        <a:noAutofit/>
      </a:bodyPr>
      <a:lstStyle>
        <a:defPPr marL="0" marR="0" indent="0" algn="ctr" rtl="0">
          <a:spcBef>
            <a:spcPts val="0"/>
          </a:spcBef>
          <a:buSzPct val="25000"/>
          <a:buNone/>
          <a:defRPr sz="1200" b="1" dirty="0" smtClean="0">
            <a:solidFill>
              <a:srgbClr val="595959"/>
            </a:solidFill>
            <a:latin typeface="Arial"/>
            <a:ea typeface="Arial"/>
            <a:cs typeface="Arial"/>
            <a:sym typeface="Arial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2641</Words>
  <Application>Microsoft Office PowerPoint</Application>
  <PresentationFormat>On-screen Show (16:9)</PresentationFormat>
  <Paragraphs>426</Paragraphs>
  <Slides>58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10_Office Theme</vt:lpstr>
      <vt:lpstr>15_Office Theme</vt:lpstr>
      <vt:lpstr>6_地平線</vt:lpstr>
      <vt:lpstr>16_Office Theme</vt:lpstr>
      <vt:lpstr>3_Office 佈景主題</vt:lpstr>
      <vt:lpstr>29_Office Theme</vt:lpstr>
      <vt:lpstr>5_地平線</vt:lpstr>
      <vt:lpstr>23_Office Theme</vt:lpstr>
      <vt:lpstr>3_地平線</vt:lpstr>
      <vt:lpstr>NewUBP_Template20120514_Final</vt:lpstr>
      <vt:lpstr>7_地平線</vt:lpstr>
      <vt:lpstr>4_地平線</vt:lpstr>
      <vt:lpstr>Depth</vt:lpstr>
      <vt:lpstr>1_地平線</vt:lpstr>
      <vt:lpstr>59_Custom Design</vt:lpstr>
      <vt:lpstr>3_NewUBP_Template20120514_Final</vt:lpstr>
      <vt:lpstr>17_Office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big why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目標設定  (事業計劃 – 5 步驟)</vt:lpstr>
      <vt:lpstr>PowerPoint Presentation</vt:lpstr>
      <vt:lpstr>PowerPoint Presentation</vt:lpstr>
      <vt:lpstr>1.MUFO 2.挑戰賽 3.票  4.每週固定參與Coring人數</vt:lpstr>
      <vt:lpstr>1.mUFO</vt:lpstr>
      <vt:lpstr>2.主席挑戰賽</vt:lpstr>
      <vt:lpstr>   </vt:lpstr>
      <vt:lpstr>PowerPoint Presentation</vt:lpstr>
      <vt:lpstr>PowerPoint Presentation</vt:lpstr>
      <vt:lpstr>PowerPoint Presentation</vt:lpstr>
      <vt:lpstr> 4.每週固定參與Coring人數</vt:lpstr>
      <vt:lpstr>Coring小組聚會</vt:lpstr>
      <vt:lpstr>成功的三年計劃</vt:lpstr>
      <vt:lpstr>PowerPoint Presentation</vt:lpstr>
      <vt:lpstr>PowerPoint Presentation</vt:lpstr>
      <vt:lpstr>PowerPoint Presentation</vt:lpstr>
      <vt:lpstr> 1 個商業發展中心  5 個市場通行</vt:lpstr>
      <vt:lpstr>PowerPoint Presentation</vt:lpstr>
      <vt:lpstr> 1 個商業發展中心  5 個市場通行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4</cp:revision>
  <dcterms:created xsi:type="dcterms:W3CDTF">2018-05-14T07:41:07Z</dcterms:created>
  <dcterms:modified xsi:type="dcterms:W3CDTF">2018-05-16T02:40:53Z</dcterms:modified>
</cp:coreProperties>
</file>